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2" r:id="rId3"/>
    <p:sldId id="266" r:id="rId4"/>
    <p:sldId id="267" r:id="rId5"/>
    <p:sldId id="260" r:id="rId6"/>
    <p:sldId id="265" r:id="rId7"/>
    <p:sldId id="268" r:id="rId8"/>
    <p:sldId id="271" r:id="rId9"/>
    <p:sldId id="273" r:id="rId10"/>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37FA98-F47B-B60E-9EE9-76368B2EA94C}" name="James Cross" initials="JC" userId="76e218fe3d83c47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70940B-81A1-4C25-9CBC-5A3702288717}" v="314" dt="2024-09-20T02:16:28.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p:scale>
          <a:sx n="60" d="100"/>
          <a:sy n="60" d="100"/>
        </p:scale>
        <p:origin x="2285"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Cross" userId="76e218fe3d83c47c" providerId="LiveId" clId="{A7A1A1AF-CC83-44EA-91EF-A66263C2B92F}"/>
    <pc:docChg chg="custSel addSld modSld">
      <pc:chgData name="James Cross" userId="76e218fe3d83c47c" providerId="LiveId" clId="{A7A1A1AF-CC83-44EA-91EF-A66263C2B92F}" dt="2023-10-23T02:05:29.343" v="257" actId="947"/>
      <pc:docMkLst>
        <pc:docMk/>
      </pc:docMkLst>
      <pc:sldChg chg="addSp modSp mod">
        <pc:chgData name="James Cross" userId="76e218fe3d83c47c" providerId="LiveId" clId="{A7A1A1AF-CC83-44EA-91EF-A66263C2B92F}" dt="2023-10-23T02:05:29.343" v="257" actId="947"/>
        <pc:sldMkLst>
          <pc:docMk/>
          <pc:sldMk cId="346175904" sldId="257"/>
        </pc:sldMkLst>
        <pc:spChg chg="add mod">
          <ac:chgData name="James Cross" userId="76e218fe3d83c47c" providerId="LiveId" clId="{A7A1A1AF-CC83-44EA-91EF-A66263C2B92F}" dt="2023-10-23T02:04:24.474" v="165" actId="20577"/>
          <ac:spMkLst>
            <pc:docMk/>
            <pc:sldMk cId="346175904" sldId="257"/>
            <ac:spMk id="2" creationId="{0E7D4CF5-A6EC-41A7-CE94-B6E985377314}"/>
          </ac:spMkLst>
        </pc:spChg>
        <pc:spChg chg="add mod">
          <ac:chgData name="James Cross" userId="76e218fe3d83c47c" providerId="LiveId" clId="{A7A1A1AF-CC83-44EA-91EF-A66263C2B92F}" dt="2023-10-23T02:05:29.343" v="257" actId="947"/>
          <ac:spMkLst>
            <pc:docMk/>
            <pc:sldMk cId="346175904" sldId="257"/>
            <ac:spMk id="3" creationId="{DB963304-7237-D587-825C-9ECE87BBD95A}"/>
          </ac:spMkLst>
        </pc:spChg>
      </pc:sldChg>
      <pc:sldChg chg="modSp add mod">
        <pc:chgData name="James Cross" userId="76e218fe3d83c47c" providerId="LiveId" clId="{A7A1A1AF-CC83-44EA-91EF-A66263C2B92F}" dt="2023-10-23T02:03:21.778" v="44" actId="20577"/>
        <pc:sldMkLst>
          <pc:docMk/>
          <pc:sldMk cId="1370949443" sldId="258"/>
        </pc:sldMkLst>
        <pc:spChg chg="mod">
          <ac:chgData name="James Cross" userId="76e218fe3d83c47c" providerId="LiveId" clId="{A7A1A1AF-CC83-44EA-91EF-A66263C2B92F}" dt="2023-10-23T02:03:21.778" v="44" actId="20577"/>
          <ac:spMkLst>
            <pc:docMk/>
            <pc:sldMk cId="1370949443" sldId="258"/>
            <ac:spMk id="2" creationId="{0E7D4CF5-A6EC-41A7-CE94-B6E985377314}"/>
          </ac:spMkLst>
        </pc:spChg>
      </pc:sldChg>
      <pc:sldChg chg="modSp add mod">
        <pc:chgData name="James Cross" userId="76e218fe3d83c47c" providerId="LiveId" clId="{A7A1A1AF-CC83-44EA-91EF-A66263C2B92F}" dt="2023-10-23T02:03:50.494" v="98" actId="20577"/>
        <pc:sldMkLst>
          <pc:docMk/>
          <pc:sldMk cId="2942244956" sldId="259"/>
        </pc:sldMkLst>
        <pc:spChg chg="mod">
          <ac:chgData name="James Cross" userId="76e218fe3d83c47c" providerId="LiveId" clId="{A7A1A1AF-CC83-44EA-91EF-A66263C2B92F}" dt="2023-10-23T02:03:50.494" v="98" actId="20577"/>
          <ac:spMkLst>
            <pc:docMk/>
            <pc:sldMk cId="2942244956" sldId="259"/>
            <ac:spMk id="2" creationId="{0E7D4CF5-A6EC-41A7-CE94-B6E985377314}"/>
          </ac:spMkLst>
        </pc:spChg>
      </pc:sldChg>
      <pc:sldChg chg="add">
        <pc:chgData name="James Cross" userId="76e218fe3d83c47c" providerId="LiveId" clId="{A7A1A1AF-CC83-44EA-91EF-A66263C2B92F}" dt="2023-10-23T02:03:58.816" v="99" actId="2890"/>
        <pc:sldMkLst>
          <pc:docMk/>
          <pc:sldMk cId="775301236" sldId="260"/>
        </pc:sldMkLst>
      </pc:sldChg>
    </pc:docChg>
  </pc:docChgLst>
  <pc:docChgLst>
    <pc:chgData name="James Cross" userId="76e218fe3d83c47c" providerId="LiveId" clId="{1B9635F7-E132-481D-950D-4114AF92F4EC}"/>
    <pc:docChg chg="addSld modSld">
      <pc:chgData name="James Cross" userId="76e218fe3d83c47c" providerId="LiveId" clId="{1B9635F7-E132-481D-950D-4114AF92F4EC}" dt="2024-08-13T21:19:17.965" v="34" actId="207"/>
      <pc:docMkLst>
        <pc:docMk/>
      </pc:docMkLst>
      <pc:sldChg chg="addSp modSp mod">
        <pc:chgData name="James Cross" userId="76e218fe3d83c47c" providerId="LiveId" clId="{1B9635F7-E132-481D-950D-4114AF92F4EC}" dt="2024-08-13T21:19:17.965" v="34" actId="207"/>
        <pc:sldMkLst>
          <pc:docMk/>
          <pc:sldMk cId="468163186" sldId="256"/>
        </pc:sldMkLst>
        <pc:spChg chg="add mod">
          <ac:chgData name="James Cross" userId="76e218fe3d83c47c" providerId="LiveId" clId="{1B9635F7-E132-481D-950D-4114AF92F4EC}" dt="2024-08-13T21:19:17.965" v="34" actId="207"/>
          <ac:spMkLst>
            <pc:docMk/>
            <pc:sldMk cId="468163186" sldId="256"/>
            <ac:spMk id="2" creationId="{11FD2E47-884C-9FE6-B1E9-928691909847}"/>
          </ac:spMkLst>
        </pc:spChg>
      </pc:sldChg>
      <pc:sldChg chg="modSp add mod">
        <pc:chgData name="James Cross" userId="76e218fe3d83c47c" providerId="LiveId" clId="{1B9635F7-E132-481D-950D-4114AF92F4EC}" dt="2024-08-13T21:18:47.818" v="14" actId="20577"/>
        <pc:sldMkLst>
          <pc:docMk/>
          <pc:sldMk cId="1610958863" sldId="262"/>
        </pc:sldMkLst>
        <pc:spChg chg="mod">
          <ac:chgData name="James Cross" userId="76e218fe3d83c47c" providerId="LiveId" clId="{1B9635F7-E132-481D-950D-4114AF92F4EC}" dt="2024-08-13T21:18:47.818" v="14" actId="20577"/>
          <ac:spMkLst>
            <pc:docMk/>
            <pc:sldMk cId="1610958863" sldId="262"/>
            <ac:spMk id="2" creationId="{0E7D4CF5-A6EC-41A7-CE94-B6E985377314}"/>
          </ac:spMkLst>
        </pc:spChg>
      </pc:sldChg>
    </pc:docChg>
  </pc:docChgLst>
  <pc:docChgLst>
    <pc:chgData name="James Cross" userId="76e218fe3d83c47c" providerId="LiveId" clId="{B570940B-81A1-4C25-9CBC-5A3702288717}"/>
    <pc:docChg chg="undo redo custSel addSld delSld modSld sldOrd">
      <pc:chgData name="James Cross" userId="76e218fe3d83c47c" providerId="LiveId" clId="{B570940B-81A1-4C25-9CBC-5A3702288717}" dt="2024-09-20T02:17:38.655" v="11633" actId="947"/>
      <pc:docMkLst>
        <pc:docMk/>
      </pc:docMkLst>
      <pc:sldChg chg="addSp delSp modSp mod">
        <pc:chgData name="James Cross" userId="76e218fe3d83c47c" providerId="LiveId" clId="{B570940B-81A1-4C25-9CBC-5A3702288717}" dt="2024-09-20T02:17:38.655" v="11633" actId="947"/>
        <pc:sldMkLst>
          <pc:docMk/>
          <pc:sldMk cId="468163186" sldId="256"/>
        </pc:sldMkLst>
        <pc:spChg chg="del">
          <ac:chgData name="James Cross" userId="76e218fe3d83c47c" providerId="LiveId" clId="{B570940B-81A1-4C25-9CBC-5A3702288717}" dt="2024-09-19T23:06:09.505" v="4033" actId="478"/>
          <ac:spMkLst>
            <pc:docMk/>
            <pc:sldMk cId="468163186" sldId="256"/>
            <ac:spMk id="2" creationId="{11FD2E47-884C-9FE6-B1E9-928691909847}"/>
          </ac:spMkLst>
        </pc:spChg>
        <pc:spChg chg="mod">
          <ac:chgData name="James Cross" userId="76e218fe3d83c47c" providerId="LiveId" clId="{B570940B-81A1-4C25-9CBC-5A3702288717}" dt="2024-09-19T23:00:39.322" v="4031" actId="20577"/>
          <ac:spMkLst>
            <pc:docMk/>
            <pc:sldMk cId="468163186" sldId="256"/>
            <ac:spMk id="4" creationId="{842604F4-CA6B-5665-3F23-6C88C4FFE88D}"/>
          </ac:spMkLst>
        </pc:spChg>
        <pc:spChg chg="mod">
          <ac:chgData name="James Cross" userId="76e218fe3d83c47c" providerId="LiveId" clId="{B570940B-81A1-4C25-9CBC-5A3702288717}" dt="2024-09-19T21:22:41.016" v="474" actId="34135"/>
          <ac:spMkLst>
            <pc:docMk/>
            <pc:sldMk cId="468163186" sldId="256"/>
            <ac:spMk id="7" creationId="{D3885397-A548-A6B6-2F91-166AC8B6F87B}"/>
          </ac:spMkLst>
        </pc:spChg>
        <pc:spChg chg="mod ord">
          <ac:chgData name="James Cross" userId="76e218fe3d83c47c" providerId="LiveId" clId="{B570940B-81A1-4C25-9CBC-5A3702288717}" dt="2024-09-19T22:59:40.309" v="4007" actId="167"/>
          <ac:spMkLst>
            <pc:docMk/>
            <pc:sldMk cId="468163186" sldId="256"/>
            <ac:spMk id="9" creationId="{3524ED86-65D0-5BB8-D660-10EF44B74192}"/>
          </ac:spMkLst>
        </pc:spChg>
        <pc:spChg chg="mod">
          <ac:chgData name="James Cross" userId="76e218fe3d83c47c" providerId="LiveId" clId="{B570940B-81A1-4C25-9CBC-5A3702288717}" dt="2024-09-20T02:17:38.655" v="11633" actId="947"/>
          <ac:spMkLst>
            <pc:docMk/>
            <pc:sldMk cId="468163186" sldId="256"/>
            <ac:spMk id="10" creationId="{BDCD95E0-A3CB-C041-618D-2FD3F9C95F48}"/>
          </ac:spMkLst>
        </pc:spChg>
        <pc:picChg chg="add mod ord">
          <ac:chgData name="James Cross" userId="76e218fe3d83c47c" providerId="LiveId" clId="{B570940B-81A1-4C25-9CBC-5A3702288717}" dt="2024-09-20T00:51:35.308" v="6975" actId="34135"/>
          <ac:picMkLst>
            <pc:docMk/>
            <pc:sldMk cId="468163186" sldId="256"/>
            <ac:picMk id="3" creationId="{05C1DFFA-5626-AC2F-B37A-66F848B6FEBF}"/>
          </ac:picMkLst>
        </pc:picChg>
        <pc:picChg chg="add del mod ord">
          <ac:chgData name="James Cross" userId="76e218fe3d83c47c" providerId="LiveId" clId="{B570940B-81A1-4C25-9CBC-5A3702288717}" dt="2024-09-20T00:54:54.454" v="7016" actId="478"/>
          <ac:picMkLst>
            <pc:docMk/>
            <pc:sldMk cId="468163186" sldId="256"/>
            <ac:picMk id="5" creationId="{D62E254A-2ED2-9398-908B-65DFEA310F88}"/>
          </ac:picMkLst>
        </pc:picChg>
        <pc:picChg chg="mod ord modCrop">
          <ac:chgData name="James Cross" userId="76e218fe3d83c47c" providerId="LiveId" clId="{B570940B-81A1-4C25-9CBC-5A3702288717}" dt="2024-09-20T00:59:26.784" v="7136" actId="34135"/>
          <ac:picMkLst>
            <pc:docMk/>
            <pc:sldMk cId="468163186" sldId="256"/>
            <ac:picMk id="6" creationId="{A8778A2B-D4DB-33AB-D2D8-C6CFDAFC7F3D}"/>
          </ac:picMkLst>
        </pc:picChg>
        <pc:picChg chg="add mod ord">
          <ac:chgData name="James Cross" userId="76e218fe3d83c47c" providerId="LiveId" clId="{B570940B-81A1-4C25-9CBC-5A3702288717}" dt="2024-09-20T00:51:37.233" v="6976" actId="34135"/>
          <ac:picMkLst>
            <pc:docMk/>
            <pc:sldMk cId="468163186" sldId="256"/>
            <ac:picMk id="8" creationId="{6257230E-1415-7A15-66A4-C601329D3C97}"/>
          </ac:picMkLst>
        </pc:picChg>
        <pc:picChg chg="add mod ord">
          <ac:chgData name="James Cross" userId="76e218fe3d83c47c" providerId="LiveId" clId="{B570940B-81A1-4C25-9CBC-5A3702288717}" dt="2024-09-20T00:59:05.683" v="7107" actId="167"/>
          <ac:picMkLst>
            <pc:docMk/>
            <pc:sldMk cId="468163186" sldId="256"/>
            <ac:picMk id="11" creationId="{167DA83C-1758-0BEC-A245-F883A52E0839}"/>
          </ac:picMkLst>
        </pc:picChg>
      </pc:sldChg>
      <pc:sldChg chg="addSp modSp del mod">
        <pc:chgData name="James Cross" userId="76e218fe3d83c47c" providerId="LiveId" clId="{B570940B-81A1-4C25-9CBC-5A3702288717}" dt="2024-09-19T22:00:51.265" v="2141" actId="47"/>
        <pc:sldMkLst>
          <pc:docMk/>
          <pc:sldMk cId="346175904" sldId="257"/>
        </pc:sldMkLst>
        <pc:spChg chg="add mod">
          <ac:chgData name="James Cross" userId="76e218fe3d83c47c" providerId="LiveId" clId="{B570940B-81A1-4C25-9CBC-5A3702288717}" dt="2024-09-19T15:40:14.056" v="112"/>
          <ac:spMkLst>
            <pc:docMk/>
            <pc:sldMk cId="346175904" sldId="257"/>
            <ac:spMk id="4" creationId="{7D4C81F2-0404-C2C8-F66A-CC7313BE4217}"/>
          </ac:spMkLst>
        </pc:spChg>
        <pc:picChg chg="add mod">
          <ac:chgData name="James Cross" userId="76e218fe3d83c47c" providerId="LiveId" clId="{B570940B-81A1-4C25-9CBC-5A3702288717}" dt="2024-09-19T22:00:47.667" v="2140" actId="1076"/>
          <ac:picMkLst>
            <pc:docMk/>
            <pc:sldMk cId="346175904" sldId="257"/>
            <ac:picMk id="6" creationId="{9CF06325-E213-F419-0723-054F287E0594}"/>
          </ac:picMkLst>
        </pc:picChg>
        <pc:picChg chg="add mod modCrop">
          <ac:chgData name="James Cross" userId="76e218fe3d83c47c" providerId="LiveId" clId="{B570940B-81A1-4C25-9CBC-5A3702288717}" dt="2024-09-19T22:00:46.792" v="2139" actId="1076"/>
          <ac:picMkLst>
            <pc:docMk/>
            <pc:sldMk cId="346175904" sldId="257"/>
            <ac:picMk id="8" creationId="{63E243CC-CCC3-6E7B-A436-EEB5EF5F4DAB}"/>
          </ac:picMkLst>
        </pc:picChg>
      </pc:sldChg>
      <pc:sldChg chg="modSp del mod">
        <pc:chgData name="James Cross" userId="76e218fe3d83c47c" providerId="LiveId" clId="{B570940B-81A1-4C25-9CBC-5A3702288717}" dt="2024-09-19T22:06:35.892" v="2615" actId="47"/>
        <pc:sldMkLst>
          <pc:docMk/>
          <pc:sldMk cId="1370949443" sldId="258"/>
        </pc:sldMkLst>
        <pc:spChg chg="mod">
          <ac:chgData name="James Cross" userId="76e218fe3d83c47c" providerId="LiveId" clId="{B570940B-81A1-4C25-9CBC-5A3702288717}" dt="2024-09-19T22:03:20.089" v="2488" actId="403"/>
          <ac:spMkLst>
            <pc:docMk/>
            <pc:sldMk cId="1370949443" sldId="258"/>
            <ac:spMk id="2" creationId="{0E7D4CF5-A6EC-41A7-CE94-B6E985377314}"/>
          </ac:spMkLst>
        </pc:spChg>
      </pc:sldChg>
      <pc:sldChg chg="addSp modSp del">
        <pc:chgData name="James Cross" userId="76e218fe3d83c47c" providerId="LiveId" clId="{B570940B-81A1-4C25-9CBC-5A3702288717}" dt="2024-09-19T22:07:05.093" v="2640" actId="47"/>
        <pc:sldMkLst>
          <pc:docMk/>
          <pc:sldMk cId="2942244956" sldId="259"/>
        </pc:sldMkLst>
        <pc:spChg chg="add mod">
          <ac:chgData name="James Cross" userId="76e218fe3d83c47c" providerId="LiveId" clId="{B570940B-81A1-4C25-9CBC-5A3702288717}" dt="2024-09-19T15:40:20.082" v="114"/>
          <ac:spMkLst>
            <pc:docMk/>
            <pc:sldMk cId="2942244956" sldId="259"/>
            <ac:spMk id="3" creationId="{3B1546F0-6ACE-A342-850C-CC780A8B8759}"/>
          </ac:spMkLst>
        </pc:spChg>
      </pc:sldChg>
      <pc:sldChg chg="addSp modSp mod">
        <pc:chgData name="James Cross" userId="76e218fe3d83c47c" providerId="LiveId" clId="{B570940B-81A1-4C25-9CBC-5A3702288717}" dt="2024-09-20T00:56:47.617" v="7038" actId="20577"/>
        <pc:sldMkLst>
          <pc:docMk/>
          <pc:sldMk cId="775301236" sldId="260"/>
        </pc:sldMkLst>
        <pc:spChg chg="mod">
          <ac:chgData name="James Cross" userId="76e218fe3d83c47c" providerId="LiveId" clId="{B570940B-81A1-4C25-9CBC-5A3702288717}" dt="2024-09-19T15:42:32.722" v="190" actId="1076"/>
          <ac:spMkLst>
            <pc:docMk/>
            <pc:sldMk cId="775301236" sldId="260"/>
            <ac:spMk id="2" creationId="{0E7D4CF5-A6EC-41A7-CE94-B6E985377314}"/>
          </ac:spMkLst>
        </pc:spChg>
        <pc:spChg chg="add mod">
          <ac:chgData name="James Cross" userId="76e218fe3d83c47c" providerId="LiveId" clId="{B570940B-81A1-4C25-9CBC-5A3702288717}" dt="2024-09-19T22:54:51.031" v="3891" actId="20577"/>
          <ac:spMkLst>
            <pc:docMk/>
            <pc:sldMk cId="775301236" sldId="260"/>
            <ac:spMk id="5" creationId="{6D24B219-8EA3-8A1C-E268-3901BA277C3A}"/>
          </ac:spMkLst>
        </pc:spChg>
        <pc:spChg chg="add mod ord">
          <ac:chgData name="James Cross" userId="76e218fe3d83c47c" providerId="LiveId" clId="{B570940B-81A1-4C25-9CBC-5A3702288717}" dt="2024-09-19T15:44:01.752" v="199" actId="34135"/>
          <ac:spMkLst>
            <pc:docMk/>
            <pc:sldMk cId="775301236" sldId="260"/>
            <ac:spMk id="6" creationId="{DF6C2F28-39DA-D9F9-CB34-902DC14F751B}"/>
          </ac:spMkLst>
        </pc:spChg>
        <pc:spChg chg="mod">
          <ac:chgData name="James Cross" userId="76e218fe3d83c47c" providerId="LiveId" clId="{B570940B-81A1-4C25-9CBC-5A3702288717}" dt="2024-09-19T15:44:07.262" v="200" actId="34135"/>
          <ac:spMkLst>
            <pc:docMk/>
            <pc:sldMk cId="775301236" sldId="260"/>
            <ac:spMk id="7" creationId="{D3885397-A548-A6B6-2F91-166AC8B6F87B}"/>
          </ac:spMkLst>
        </pc:spChg>
        <pc:spChg chg="add mod">
          <ac:chgData name="James Cross" userId="76e218fe3d83c47c" providerId="LiveId" clId="{B570940B-81A1-4C25-9CBC-5A3702288717}" dt="2024-09-19T22:23:41.523" v="3688" actId="20577"/>
          <ac:spMkLst>
            <pc:docMk/>
            <pc:sldMk cId="775301236" sldId="260"/>
            <ac:spMk id="10" creationId="{EB5BF823-DC66-39C7-A158-5622F6753CBF}"/>
          </ac:spMkLst>
        </pc:spChg>
        <pc:spChg chg="add mod">
          <ac:chgData name="James Cross" userId="76e218fe3d83c47c" providerId="LiveId" clId="{B570940B-81A1-4C25-9CBC-5A3702288717}" dt="2024-09-20T00:56:47.617" v="7038" actId="20577"/>
          <ac:spMkLst>
            <pc:docMk/>
            <pc:sldMk cId="775301236" sldId="260"/>
            <ac:spMk id="11" creationId="{92DE97C9-FB43-6F0E-2B66-94B1009A169B}"/>
          </ac:spMkLst>
        </pc:spChg>
        <pc:picChg chg="add mod modCrop">
          <ac:chgData name="James Cross" userId="76e218fe3d83c47c" providerId="LiveId" clId="{B570940B-81A1-4C25-9CBC-5A3702288717}" dt="2024-09-19T23:50:47.232" v="6797" actId="1076"/>
          <ac:picMkLst>
            <pc:docMk/>
            <pc:sldMk cId="775301236" sldId="260"/>
            <ac:picMk id="4" creationId="{2ADA3021-BBE6-FD04-ABFE-8A137A06B5B6}"/>
          </ac:picMkLst>
        </pc:picChg>
        <pc:picChg chg="add mod modCrop">
          <ac:chgData name="James Cross" userId="76e218fe3d83c47c" providerId="LiveId" clId="{B570940B-81A1-4C25-9CBC-5A3702288717}" dt="2024-09-19T15:44:17.218" v="202" actId="1076"/>
          <ac:picMkLst>
            <pc:docMk/>
            <pc:sldMk cId="775301236" sldId="260"/>
            <ac:picMk id="9" creationId="{89BA04D2-D575-8036-7F3D-39AA73907BD4}"/>
          </ac:picMkLst>
        </pc:picChg>
      </pc:sldChg>
      <pc:sldChg chg="addSp modSp del">
        <pc:chgData name="James Cross" userId="76e218fe3d83c47c" providerId="LiveId" clId="{B570940B-81A1-4C25-9CBC-5A3702288717}" dt="2024-09-19T22:03:04.872" v="2476" actId="47"/>
        <pc:sldMkLst>
          <pc:docMk/>
          <pc:sldMk cId="3166594208" sldId="261"/>
        </pc:sldMkLst>
        <pc:spChg chg="add mod">
          <ac:chgData name="James Cross" userId="76e218fe3d83c47c" providerId="LiveId" clId="{B570940B-81A1-4C25-9CBC-5A3702288717}" dt="2024-09-19T15:40:21.499" v="115"/>
          <ac:spMkLst>
            <pc:docMk/>
            <pc:sldMk cId="3166594208" sldId="261"/>
            <ac:spMk id="3" creationId="{9904AF85-CA60-B487-09EE-7D60672F61B6}"/>
          </ac:spMkLst>
        </pc:spChg>
      </pc:sldChg>
      <pc:sldChg chg="addSp delSp modSp del mod">
        <pc:chgData name="James Cross" userId="76e218fe3d83c47c" providerId="LiveId" clId="{B570940B-81A1-4C25-9CBC-5A3702288717}" dt="2024-09-19T22:09:55.861" v="2870" actId="47"/>
        <pc:sldMkLst>
          <pc:docMk/>
          <pc:sldMk cId="1610958863" sldId="262"/>
        </pc:sldMkLst>
        <pc:spChg chg="del">
          <ac:chgData name="James Cross" userId="76e218fe3d83c47c" providerId="LiveId" clId="{B570940B-81A1-4C25-9CBC-5A3702288717}" dt="2024-09-19T13:47:59.397" v="67" actId="478"/>
          <ac:spMkLst>
            <pc:docMk/>
            <pc:sldMk cId="1610958863" sldId="262"/>
            <ac:spMk id="2" creationId="{0E7D4CF5-A6EC-41A7-CE94-B6E985377314}"/>
          </ac:spMkLst>
        </pc:spChg>
        <pc:spChg chg="add mod">
          <ac:chgData name="James Cross" userId="76e218fe3d83c47c" providerId="LiveId" clId="{B570940B-81A1-4C25-9CBC-5A3702288717}" dt="2024-09-19T15:40:23.883" v="117"/>
          <ac:spMkLst>
            <pc:docMk/>
            <pc:sldMk cId="1610958863" sldId="262"/>
            <ac:spMk id="12" creationId="{9FCA8B08-E652-A831-2FF6-5CD8F5A5A718}"/>
          </ac:spMkLst>
        </pc:spChg>
        <pc:picChg chg="add del mod">
          <ac:chgData name="James Cross" userId="76e218fe3d83c47c" providerId="LiveId" clId="{B570940B-81A1-4C25-9CBC-5A3702288717}" dt="2024-09-19T22:08:36.357" v="2766" actId="21"/>
          <ac:picMkLst>
            <pc:docMk/>
            <pc:sldMk cId="1610958863" sldId="262"/>
            <ac:picMk id="4" creationId="{1DF85A4A-D06D-9D5A-4726-52D177A3115A}"/>
          </ac:picMkLst>
        </pc:picChg>
        <pc:picChg chg="add del mod">
          <ac:chgData name="James Cross" userId="76e218fe3d83c47c" providerId="LiveId" clId="{B570940B-81A1-4C25-9CBC-5A3702288717}" dt="2024-09-19T22:08:36.357" v="2766" actId="21"/>
          <ac:picMkLst>
            <pc:docMk/>
            <pc:sldMk cId="1610958863" sldId="262"/>
            <ac:picMk id="6" creationId="{F52671CE-5D48-7A79-6760-F43C3960334D}"/>
          </ac:picMkLst>
        </pc:picChg>
        <pc:picChg chg="add del mod">
          <ac:chgData name="James Cross" userId="76e218fe3d83c47c" providerId="LiveId" clId="{B570940B-81A1-4C25-9CBC-5A3702288717}" dt="2024-09-19T22:08:36.357" v="2766" actId="21"/>
          <ac:picMkLst>
            <pc:docMk/>
            <pc:sldMk cId="1610958863" sldId="262"/>
            <ac:picMk id="9" creationId="{7D117FED-5205-6276-3A5A-F6D3B249F0C3}"/>
          </ac:picMkLst>
        </pc:picChg>
        <pc:picChg chg="add del mod">
          <ac:chgData name="James Cross" userId="76e218fe3d83c47c" providerId="LiveId" clId="{B570940B-81A1-4C25-9CBC-5A3702288717}" dt="2024-09-19T22:08:36.357" v="2766" actId="21"/>
          <ac:picMkLst>
            <pc:docMk/>
            <pc:sldMk cId="1610958863" sldId="262"/>
            <ac:picMk id="11" creationId="{29B2E6D6-F89D-715A-A097-7D7A05A87961}"/>
          </ac:picMkLst>
        </pc:picChg>
      </pc:sldChg>
      <pc:sldChg chg="addSp modSp add del mod">
        <pc:chgData name="James Cross" userId="76e218fe3d83c47c" providerId="LiveId" clId="{B570940B-81A1-4C25-9CBC-5A3702288717}" dt="2024-09-19T22:06:10.543" v="2588" actId="47"/>
        <pc:sldMkLst>
          <pc:docMk/>
          <pc:sldMk cId="3964602819" sldId="263"/>
        </pc:sldMkLst>
        <pc:spChg chg="mod">
          <ac:chgData name="James Cross" userId="76e218fe3d83c47c" providerId="LiveId" clId="{B570940B-81A1-4C25-9CBC-5A3702288717}" dt="2024-09-19T13:45:22.463" v="43" actId="20577"/>
          <ac:spMkLst>
            <pc:docMk/>
            <pc:sldMk cId="3964602819" sldId="263"/>
            <ac:spMk id="2" creationId="{0E7D4CF5-A6EC-41A7-CE94-B6E985377314}"/>
          </ac:spMkLst>
        </pc:spChg>
        <pc:spChg chg="add mod">
          <ac:chgData name="James Cross" userId="76e218fe3d83c47c" providerId="LiveId" clId="{B570940B-81A1-4C25-9CBC-5A3702288717}" dt="2024-09-19T15:40:22.497" v="116"/>
          <ac:spMkLst>
            <pc:docMk/>
            <pc:sldMk cId="3964602819" sldId="263"/>
            <ac:spMk id="3" creationId="{CD497BF6-13B9-2D4F-50BD-A7661C9AB710}"/>
          </ac:spMkLst>
        </pc:spChg>
      </pc:sldChg>
      <pc:sldChg chg="addSp modSp add del mod">
        <pc:chgData name="James Cross" userId="76e218fe3d83c47c" providerId="LiveId" clId="{B570940B-81A1-4C25-9CBC-5A3702288717}" dt="2024-09-19T21:50:39.244" v="2074" actId="47"/>
        <pc:sldMkLst>
          <pc:docMk/>
          <pc:sldMk cId="1402324147" sldId="264"/>
        </pc:sldMkLst>
        <pc:spChg chg="mod">
          <ac:chgData name="James Cross" userId="76e218fe3d83c47c" providerId="LiveId" clId="{B570940B-81A1-4C25-9CBC-5A3702288717}" dt="2024-09-19T13:48:53.886" v="93" actId="20577"/>
          <ac:spMkLst>
            <pc:docMk/>
            <pc:sldMk cId="1402324147" sldId="264"/>
            <ac:spMk id="2" creationId="{0E7D4CF5-A6EC-41A7-CE94-B6E985377314}"/>
          </ac:spMkLst>
        </pc:spChg>
        <pc:spChg chg="add mod">
          <ac:chgData name="James Cross" userId="76e218fe3d83c47c" providerId="LiveId" clId="{B570940B-81A1-4C25-9CBC-5A3702288717}" dt="2024-09-19T15:40:15.783" v="113"/>
          <ac:spMkLst>
            <pc:docMk/>
            <pc:sldMk cId="1402324147" sldId="264"/>
            <ac:spMk id="3" creationId="{59D01849-70DA-ACC3-280C-B0FD33D163B8}"/>
          </ac:spMkLst>
        </pc:spChg>
      </pc:sldChg>
      <pc:sldChg chg="addSp delSp modSp add mod">
        <pc:chgData name="James Cross" userId="76e218fe3d83c47c" providerId="LiveId" clId="{B570940B-81A1-4C25-9CBC-5A3702288717}" dt="2024-09-20T01:38:34.083" v="9151" actId="20577"/>
        <pc:sldMkLst>
          <pc:docMk/>
          <pc:sldMk cId="342087515" sldId="265"/>
        </pc:sldMkLst>
        <pc:spChg chg="del">
          <ac:chgData name="James Cross" userId="76e218fe3d83c47c" providerId="LiveId" clId="{B570940B-81A1-4C25-9CBC-5A3702288717}" dt="2024-09-19T15:50:45.030" v="326" actId="478"/>
          <ac:spMkLst>
            <pc:docMk/>
            <pc:sldMk cId="342087515" sldId="265"/>
            <ac:spMk id="2" creationId="{0E7D4CF5-A6EC-41A7-CE94-B6E985377314}"/>
          </ac:spMkLst>
        </pc:spChg>
        <pc:spChg chg="mod">
          <ac:chgData name="James Cross" userId="76e218fe3d83c47c" providerId="LiveId" clId="{B570940B-81A1-4C25-9CBC-5A3702288717}" dt="2024-09-19T22:57:15.283" v="3981" actId="34135"/>
          <ac:spMkLst>
            <pc:docMk/>
            <pc:sldMk cId="342087515" sldId="265"/>
            <ac:spMk id="5" creationId="{6D24B219-8EA3-8A1C-E268-3901BA277C3A}"/>
          </ac:spMkLst>
        </pc:spChg>
        <pc:spChg chg="mod">
          <ac:chgData name="James Cross" userId="76e218fe3d83c47c" providerId="LiveId" clId="{B570940B-81A1-4C25-9CBC-5A3702288717}" dt="2024-09-20T01:38:34.083" v="9151" actId="20577"/>
          <ac:spMkLst>
            <pc:docMk/>
            <pc:sldMk cId="342087515" sldId="265"/>
            <ac:spMk id="10" creationId="{EB5BF823-DC66-39C7-A158-5622F6753CBF}"/>
          </ac:spMkLst>
        </pc:spChg>
        <pc:spChg chg="add del mod">
          <ac:chgData name="James Cross" userId="76e218fe3d83c47c" providerId="LiveId" clId="{B570940B-81A1-4C25-9CBC-5A3702288717}" dt="2024-09-20T00:03:32.812" v="6799" actId="478"/>
          <ac:spMkLst>
            <pc:docMk/>
            <pc:sldMk cId="342087515" sldId="265"/>
            <ac:spMk id="11" creationId="{6FAEB867-21B0-C690-5808-C4D2C238211F}"/>
          </ac:spMkLst>
        </pc:spChg>
        <pc:spChg chg="add mod">
          <ac:chgData name="James Cross" userId="76e218fe3d83c47c" providerId="LiveId" clId="{B570940B-81A1-4C25-9CBC-5A3702288717}" dt="2024-09-20T00:56:51.668" v="7040" actId="20577"/>
          <ac:spMkLst>
            <pc:docMk/>
            <pc:sldMk cId="342087515" sldId="265"/>
            <ac:spMk id="14" creationId="{C7A901BE-071C-9166-062D-B51C7F18E8C5}"/>
          </ac:spMkLst>
        </pc:spChg>
        <pc:picChg chg="del">
          <ac:chgData name="James Cross" userId="76e218fe3d83c47c" providerId="LiveId" clId="{B570940B-81A1-4C25-9CBC-5A3702288717}" dt="2024-09-19T15:50:37.065" v="315" actId="478"/>
          <ac:picMkLst>
            <pc:docMk/>
            <pc:sldMk cId="342087515" sldId="265"/>
            <ac:picMk id="4" creationId="{2ADA3021-BBE6-FD04-ABFE-8A137A06B5B6}"/>
          </ac:picMkLst>
        </pc:picChg>
        <pc:picChg chg="add mod modCrop">
          <ac:chgData name="James Cross" userId="76e218fe3d83c47c" providerId="LiveId" clId="{B570940B-81A1-4C25-9CBC-5A3702288717}" dt="2024-09-20T01:28:08.941" v="8311" actId="1076"/>
          <ac:picMkLst>
            <pc:docMk/>
            <pc:sldMk cId="342087515" sldId="265"/>
            <ac:picMk id="8" creationId="{541D9F69-4C40-3D9A-401D-9044171E1797}"/>
          </ac:picMkLst>
        </pc:picChg>
        <pc:picChg chg="del">
          <ac:chgData name="James Cross" userId="76e218fe3d83c47c" providerId="LiveId" clId="{B570940B-81A1-4C25-9CBC-5A3702288717}" dt="2024-09-19T15:50:37.608" v="316" actId="478"/>
          <ac:picMkLst>
            <pc:docMk/>
            <pc:sldMk cId="342087515" sldId="265"/>
            <ac:picMk id="9" creationId="{89BA04D2-D575-8036-7F3D-39AA73907BD4}"/>
          </ac:picMkLst>
        </pc:picChg>
        <pc:picChg chg="add mod modCrop">
          <ac:chgData name="James Cross" userId="76e218fe3d83c47c" providerId="LiveId" clId="{B570940B-81A1-4C25-9CBC-5A3702288717}" dt="2024-09-20T01:28:13.043" v="8313" actId="1076"/>
          <ac:picMkLst>
            <pc:docMk/>
            <pc:sldMk cId="342087515" sldId="265"/>
            <ac:picMk id="13" creationId="{9C97D77D-207C-745A-CD50-20B43801AD60}"/>
          </ac:picMkLst>
        </pc:picChg>
        <pc:picChg chg="add mod">
          <ac:chgData name="James Cross" userId="76e218fe3d83c47c" providerId="LiveId" clId="{B570940B-81A1-4C25-9CBC-5A3702288717}" dt="2024-09-20T01:28:11.504" v="8312" actId="1076"/>
          <ac:picMkLst>
            <pc:docMk/>
            <pc:sldMk cId="342087515" sldId="265"/>
            <ac:picMk id="16" creationId="{59940EA4-825F-7B1D-630A-DC5A71D80460}"/>
          </ac:picMkLst>
        </pc:picChg>
      </pc:sldChg>
      <pc:sldChg chg="addSp modSp add mod ord">
        <pc:chgData name="James Cross" userId="76e218fe3d83c47c" providerId="LiveId" clId="{B570940B-81A1-4C25-9CBC-5A3702288717}" dt="2024-09-20T02:13:31.963" v="11622" actId="20577"/>
        <pc:sldMkLst>
          <pc:docMk/>
          <pc:sldMk cId="1699574078" sldId="266"/>
        </pc:sldMkLst>
        <pc:spChg chg="add mod">
          <ac:chgData name="James Cross" userId="76e218fe3d83c47c" providerId="LiveId" clId="{B570940B-81A1-4C25-9CBC-5A3702288717}" dt="2024-09-20T00:56:37.631" v="7034" actId="20577"/>
          <ac:spMkLst>
            <pc:docMk/>
            <pc:sldMk cId="1699574078" sldId="266"/>
            <ac:spMk id="4" creationId="{EBCD0242-955E-D540-8D17-3AEB94AE293F}"/>
          </ac:spMkLst>
        </pc:spChg>
        <pc:spChg chg="mod">
          <ac:chgData name="James Cross" userId="76e218fe3d83c47c" providerId="LiveId" clId="{B570940B-81A1-4C25-9CBC-5A3702288717}" dt="2024-09-20T02:13:31.963" v="11622" actId="20577"/>
          <ac:spMkLst>
            <pc:docMk/>
            <pc:sldMk cId="1699574078" sldId="266"/>
            <ac:spMk id="5" creationId="{6D24B219-8EA3-8A1C-E268-3901BA277C3A}"/>
          </ac:spMkLst>
        </pc:spChg>
        <pc:spChg chg="mod">
          <ac:chgData name="James Cross" userId="76e218fe3d83c47c" providerId="LiveId" clId="{B570940B-81A1-4C25-9CBC-5A3702288717}" dt="2024-09-19T23:21:38.673" v="5173" actId="20577"/>
          <ac:spMkLst>
            <pc:docMk/>
            <pc:sldMk cId="1699574078" sldId="266"/>
            <ac:spMk id="10" creationId="{EB5BF823-DC66-39C7-A158-5622F6753CBF}"/>
          </ac:spMkLst>
        </pc:spChg>
        <pc:picChg chg="add mod">
          <ac:chgData name="James Cross" userId="76e218fe3d83c47c" providerId="LiveId" clId="{B570940B-81A1-4C25-9CBC-5A3702288717}" dt="2024-09-19T23:21:55.256" v="5174" actId="1076"/>
          <ac:picMkLst>
            <pc:docMk/>
            <pc:sldMk cId="1699574078" sldId="266"/>
            <ac:picMk id="2" creationId="{CE3D6134-F3D4-79B1-F22A-A2F3C4894D05}"/>
          </ac:picMkLst>
        </pc:picChg>
        <pc:picChg chg="add mod">
          <ac:chgData name="James Cross" userId="76e218fe3d83c47c" providerId="LiveId" clId="{B570940B-81A1-4C25-9CBC-5A3702288717}" dt="2024-09-19T23:21:59.400" v="5175" actId="1076"/>
          <ac:picMkLst>
            <pc:docMk/>
            <pc:sldMk cId="1699574078" sldId="266"/>
            <ac:picMk id="3" creationId="{5D1FE1F2-3FE7-BDC1-4E82-7B34BDA0A849}"/>
          </ac:picMkLst>
        </pc:picChg>
      </pc:sldChg>
      <pc:sldChg chg="addSp modSp add mod ord">
        <pc:chgData name="James Cross" userId="76e218fe3d83c47c" providerId="LiveId" clId="{B570940B-81A1-4C25-9CBC-5A3702288717}" dt="2024-09-20T00:56:42.651" v="7036" actId="20577"/>
        <pc:sldMkLst>
          <pc:docMk/>
          <pc:sldMk cId="2694385571" sldId="267"/>
        </pc:sldMkLst>
        <pc:spChg chg="mod">
          <ac:chgData name="James Cross" userId="76e218fe3d83c47c" providerId="LiveId" clId="{B570940B-81A1-4C25-9CBC-5A3702288717}" dt="2024-09-19T22:55:27.742" v="3930" actId="20577"/>
          <ac:spMkLst>
            <pc:docMk/>
            <pc:sldMk cId="2694385571" sldId="267"/>
            <ac:spMk id="5" creationId="{6D24B219-8EA3-8A1C-E268-3901BA277C3A}"/>
          </ac:spMkLst>
        </pc:spChg>
        <pc:spChg chg="mod">
          <ac:chgData name="James Cross" userId="76e218fe3d83c47c" providerId="LiveId" clId="{B570940B-81A1-4C25-9CBC-5A3702288717}" dt="2024-09-19T23:40:09.499" v="6506" actId="20577"/>
          <ac:spMkLst>
            <pc:docMk/>
            <pc:sldMk cId="2694385571" sldId="267"/>
            <ac:spMk id="10" creationId="{EB5BF823-DC66-39C7-A158-5622F6753CBF}"/>
          </ac:spMkLst>
        </pc:spChg>
        <pc:spChg chg="add mod">
          <ac:chgData name="James Cross" userId="76e218fe3d83c47c" providerId="LiveId" clId="{B570940B-81A1-4C25-9CBC-5A3702288717}" dt="2024-09-20T00:56:42.651" v="7036" actId="20577"/>
          <ac:spMkLst>
            <pc:docMk/>
            <pc:sldMk cId="2694385571" sldId="267"/>
            <ac:spMk id="14" creationId="{BF8D1B6D-9EB0-D40D-B905-85C1A34A7E91}"/>
          </ac:spMkLst>
        </pc:spChg>
        <pc:picChg chg="add mod ord modCrop">
          <ac:chgData name="James Cross" userId="76e218fe3d83c47c" providerId="LiveId" clId="{B570940B-81A1-4C25-9CBC-5A3702288717}" dt="2024-09-19T21:57:24.544" v="2115" actId="1076"/>
          <ac:picMkLst>
            <pc:docMk/>
            <pc:sldMk cId="2694385571" sldId="267"/>
            <ac:picMk id="3" creationId="{E1CD5906-E309-86A3-3B00-EC8C7419B430}"/>
          </ac:picMkLst>
        </pc:picChg>
        <pc:picChg chg="add mod modCrop">
          <ac:chgData name="James Cross" userId="76e218fe3d83c47c" providerId="LiveId" clId="{B570940B-81A1-4C25-9CBC-5A3702288717}" dt="2024-09-19T21:57:10.890" v="2111" actId="1076"/>
          <ac:picMkLst>
            <pc:docMk/>
            <pc:sldMk cId="2694385571" sldId="267"/>
            <ac:picMk id="8" creationId="{50A2E8EC-5669-CE4F-312E-8A19FCD03A8C}"/>
          </ac:picMkLst>
        </pc:picChg>
        <pc:picChg chg="add mod ord">
          <ac:chgData name="James Cross" userId="76e218fe3d83c47c" providerId="LiveId" clId="{B570940B-81A1-4C25-9CBC-5A3702288717}" dt="2024-09-19T21:56:51.276" v="2110" actId="1076"/>
          <ac:picMkLst>
            <pc:docMk/>
            <pc:sldMk cId="2694385571" sldId="267"/>
            <ac:picMk id="11" creationId="{D38F0005-5A8A-DDDC-8D50-FD5E6AC237C4}"/>
          </ac:picMkLst>
        </pc:picChg>
        <pc:picChg chg="add mod ord modCrop">
          <ac:chgData name="James Cross" userId="76e218fe3d83c47c" providerId="LiveId" clId="{B570940B-81A1-4C25-9CBC-5A3702288717}" dt="2024-09-19T21:57:16.360" v="2113" actId="1076"/>
          <ac:picMkLst>
            <pc:docMk/>
            <pc:sldMk cId="2694385571" sldId="267"/>
            <ac:picMk id="13" creationId="{506F73C0-DE0C-2F0E-10AB-ABDFE250DD9E}"/>
          </ac:picMkLst>
        </pc:picChg>
      </pc:sldChg>
      <pc:sldChg chg="addSp delSp modSp add mod">
        <pc:chgData name="James Cross" userId="76e218fe3d83c47c" providerId="LiveId" clId="{B570940B-81A1-4C25-9CBC-5A3702288717}" dt="2024-09-20T01:50:46.054" v="10171" actId="20577"/>
        <pc:sldMkLst>
          <pc:docMk/>
          <pc:sldMk cId="1971286637" sldId="268"/>
        </pc:sldMkLst>
        <pc:spChg chg="add del mod">
          <ac:chgData name="James Cross" userId="76e218fe3d83c47c" providerId="LiveId" clId="{B570940B-81A1-4C25-9CBC-5A3702288717}" dt="2024-09-20T00:11:24.808" v="6872" actId="478"/>
          <ac:spMkLst>
            <pc:docMk/>
            <pc:sldMk cId="1971286637" sldId="268"/>
            <ac:spMk id="2" creationId="{02AD5BFA-376B-7796-7A76-0F5ADD4C616A}"/>
          </ac:spMkLst>
        </pc:spChg>
        <pc:spChg chg="mod">
          <ac:chgData name="James Cross" userId="76e218fe3d83c47c" providerId="LiveId" clId="{B570940B-81A1-4C25-9CBC-5A3702288717}" dt="2024-09-20T00:11:12.611" v="6870" actId="20577"/>
          <ac:spMkLst>
            <pc:docMk/>
            <pc:sldMk cId="1971286637" sldId="268"/>
            <ac:spMk id="5" creationId="{6D24B219-8EA3-8A1C-E268-3901BA277C3A}"/>
          </ac:spMkLst>
        </pc:spChg>
        <pc:spChg chg="mod">
          <ac:chgData name="James Cross" userId="76e218fe3d83c47c" providerId="LiveId" clId="{B570940B-81A1-4C25-9CBC-5A3702288717}" dt="2024-09-20T01:50:46.054" v="10171" actId="20577"/>
          <ac:spMkLst>
            <pc:docMk/>
            <pc:sldMk cId="1971286637" sldId="268"/>
            <ac:spMk id="10" creationId="{EB5BF823-DC66-39C7-A158-5622F6753CBF}"/>
          </ac:spMkLst>
        </pc:spChg>
        <pc:spChg chg="add mod">
          <ac:chgData name="James Cross" userId="76e218fe3d83c47c" providerId="LiveId" clId="{B570940B-81A1-4C25-9CBC-5A3702288717}" dt="2024-09-20T00:56:56.930" v="7042" actId="20577"/>
          <ac:spMkLst>
            <pc:docMk/>
            <pc:sldMk cId="1971286637" sldId="268"/>
            <ac:spMk id="15" creationId="{DF246462-63AC-5047-88D1-91A04140234F}"/>
          </ac:spMkLst>
        </pc:spChg>
        <pc:picChg chg="add mod ord">
          <ac:chgData name="James Cross" userId="76e218fe3d83c47c" providerId="LiveId" clId="{B570940B-81A1-4C25-9CBC-5A3702288717}" dt="2024-09-20T00:17:26.875" v="6908" actId="1076"/>
          <ac:picMkLst>
            <pc:docMk/>
            <pc:sldMk cId="1971286637" sldId="268"/>
            <ac:picMk id="4" creationId="{4B1F2F33-4714-885E-0092-E7170A270415}"/>
          </ac:picMkLst>
        </pc:picChg>
        <pc:picChg chg="add mod">
          <ac:chgData name="James Cross" userId="76e218fe3d83c47c" providerId="LiveId" clId="{B570940B-81A1-4C25-9CBC-5A3702288717}" dt="2024-09-20T00:17:34.811" v="6909" actId="1076"/>
          <ac:picMkLst>
            <pc:docMk/>
            <pc:sldMk cId="1971286637" sldId="268"/>
            <ac:picMk id="9" creationId="{0AB52EE4-9B7C-522F-B788-22BDDE82E4A5}"/>
          </ac:picMkLst>
        </pc:picChg>
        <pc:picChg chg="add mod ord">
          <ac:chgData name="James Cross" userId="76e218fe3d83c47c" providerId="LiveId" clId="{B570940B-81A1-4C25-9CBC-5A3702288717}" dt="2024-09-20T00:17:38.501" v="6910" actId="1076"/>
          <ac:picMkLst>
            <pc:docMk/>
            <pc:sldMk cId="1971286637" sldId="268"/>
            <ac:picMk id="12" creationId="{F7AE0FB8-3742-BF04-1783-FF46A4D3051D}"/>
          </ac:picMkLst>
        </pc:picChg>
        <pc:picChg chg="add del mod">
          <ac:chgData name="James Cross" userId="76e218fe3d83c47c" providerId="LiveId" clId="{B570940B-81A1-4C25-9CBC-5A3702288717}" dt="2024-09-20T01:44:10.979" v="9551" actId="478"/>
          <ac:picMkLst>
            <pc:docMk/>
            <pc:sldMk cId="1971286637" sldId="268"/>
            <ac:picMk id="14" creationId="{AD31E68A-63B5-F226-3590-1A1455E5921B}"/>
          </ac:picMkLst>
        </pc:picChg>
        <pc:picChg chg="add mod">
          <ac:chgData name="James Cross" userId="76e218fe3d83c47c" providerId="LiveId" clId="{B570940B-81A1-4C25-9CBC-5A3702288717}" dt="2024-09-20T01:44:40.048" v="9554" actId="1076"/>
          <ac:picMkLst>
            <pc:docMk/>
            <pc:sldMk cId="1971286637" sldId="268"/>
            <ac:picMk id="17" creationId="{B701ECEB-D8FB-D9EB-4420-6D84DDFF616B}"/>
          </ac:picMkLst>
        </pc:picChg>
      </pc:sldChg>
      <pc:sldChg chg="addSp modSp add del mod modShow">
        <pc:chgData name="James Cross" userId="76e218fe3d83c47c" providerId="LiveId" clId="{B570940B-81A1-4C25-9CBC-5A3702288717}" dt="2024-09-20T01:26:01.884" v="8285" actId="47"/>
        <pc:sldMkLst>
          <pc:docMk/>
          <pc:sldMk cId="2994000178" sldId="269"/>
        </pc:sldMkLst>
        <pc:spChg chg="add mod">
          <ac:chgData name="James Cross" userId="76e218fe3d83c47c" providerId="LiveId" clId="{B570940B-81A1-4C25-9CBC-5A3702288717}" dt="2024-09-20T00:57:55.295" v="7060" actId="34135"/>
          <ac:spMkLst>
            <pc:docMk/>
            <pc:sldMk cId="2994000178" sldId="269"/>
            <ac:spMk id="2" creationId="{47C5EA2C-265A-0BC7-E5A2-B590F04399D9}"/>
          </ac:spMkLst>
        </pc:spChg>
        <pc:spChg chg="mod">
          <ac:chgData name="James Cross" userId="76e218fe3d83c47c" providerId="LiveId" clId="{B570940B-81A1-4C25-9CBC-5A3702288717}" dt="2024-09-19T22:56:08.348" v="3959" actId="20577"/>
          <ac:spMkLst>
            <pc:docMk/>
            <pc:sldMk cId="2994000178" sldId="269"/>
            <ac:spMk id="5" creationId="{6D24B219-8EA3-8A1C-E268-3901BA277C3A}"/>
          </ac:spMkLst>
        </pc:spChg>
        <pc:spChg chg="mod">
          <ac:chgData name="James Cross" userId="76e218fe3d83c47c" providerId="LiveId" clId="{B570940B-81A1-4C25-9CBC-5A3702288717}" dt="2024-09-20T00:57:18.198" v="7052" actId="20577"/>
          <ac:spMkLst>
            <pc:docMk/>
            <pc:sldMk cId="2994000178" sldId="269"/>
            <ac:spMk id="10" creationId="{EB5BF823-DC66-39C7-A158-5622F6753CBF}"/>
          </ac:spMkLst>
        </pc:spChg>
      </pc:sldChg>
      <pc:sldChg chg="add del">
        <pc:chgData name="James Cross" userId="76e218fe3d83c47c" providerId="LiveId" clId="{B570940B-81A1-4C25-9CBC-5A3702288717}" dt="2024-09-19T22:08:23.836" v="2765" actId="47"/>
        <pc:sldMkLst>
          <pc:docMk/>
          <pc:sldMk cId="1892279689" sldId="270"/>
        </pc:sldMkLst>
      </pc:sldChg>
      <pc:sldChg chg="addSp delSp modSp add mod ord modShow">
        <pc:chgData name="James Cross" userId="76e218fe3d83c47c" providerId="LiveId" clId="{B570940B-81A1-4C25-9CBC-5A3702288717}" dt="2024-09-20T02:12:46.527" v="11582" actId="729"/>
        <pc:sldMkLst>
          <pc:docMk/>
          <pc:sldMk cId="1306769233" sldId="271"/>
        </pc:sldMkLst>
        <pc:spChg chg="add del mod">
          <ac:chgData name="James Cross" userId="76e218fe3d83c47c" providerId="LiveId" clId="{B570940B-81A1-4C25-9CBC-5A3702288717}" dt="2024-09-20T01:57:07.547" v="10223" actId="478"/>
          <ac:spMkLst>
            <pc:docMk/>
            <pc:sldMk cId="1306769233" sldId="271"/>
            <ac:spMk id="2" creationId="{92AA5983-EB80-193E-5235-A3BE3BC9ACDB}"/>
          </ac:spMkLst>
        </pc:spChg>
        <pc:spChg chg="add del mod">
          <ac:chgData name="James Cross" userId="76e218fe3d83c47c" providerId="LiveId" clId="{B570940B-81A1-4C25-9CBC-5A3702288717}" dt="2024-09-20T01:57:06.339" v="10222" actId="478"/>
          <ac:spMkLst>
            <pc:docMk/>
            <pc:sldMk cId="1306769233" sldId="271"/>
            <ac:spMk id="3" creationId="{2D96AD4F-0045-92E8-BD95-1E810EF582DA}"/>
          </ac:spMkLst>
        </pc:spChg>
        <pc:spChg chg="add mod">
          <ac:chgData name="James Cross" userId="76e218fe3d83c47c" providerId="LiveId" clId="{B570940B-81A1-4C25-9CBC-5A3702288717}" dt="2024-09-20T00:57:07.096" v="7046" actId="34135"/>
          <ac:spMkLst>
            <pc:docMk/>
            <pc:sldMk cId="1306769233" sldId="271"/>
            <ac:spMk id="4" creationId="{C235F4AC-87A1-2D58-F688-865042CDC900}"/>
          </ac:spMkLst>
        </pc:spChg>
        <pc:spChg chg="mod">
          <ac:chgData name="James Cross" userId="76e218fe3d83c47c" providerId="LiveId" clId="{B570940B-81A1-4C25-9CBC-5A3702288717}" dt="2024-09-20T01:57:01.066" v="10220" actId="34135"/>
          <ac:spMkLst>
            <pc:docMk/>
            <pc:sldMk cId="1306769233" sldId="271"/>
            <ac:spMk id="5" creationId="{6D24B219-8EA3-8A1C-E268-3901BA277C3A}"/>
          </ac:spMkLst>
        </pc:spChg>
        <pc:spChg chg="mod">
          <ac:chgData name="James Cross" userId="76e218fe3d83c47c" providerId="LiveId" clId="{B570940B-81A1-4C25-9CBC-5A3702288717}" dt="2024-09-20T02:12:39.701" v="11581" actId="20577"/>
          <ac:spMkLst>
            <pc:docMk/>
            <pc:sldMk cId="1306769233" sldId="271"/>
            <ac:spMk id="10" creationId="{EB5BF823-DC66-39C7-A158-5622F6753CBF}"/>
          </ac:spMkLst>
        </pc:spChg>
        <pc:picChg chg="add mod">
          <ac:chgData name="James Cross" userId="76e218fe3d83c47c" providerId="LiveId" clId="{B570940B-81A1-4C25-9CBC-5A3702288717}" dt="2024-09-20T01:59:18.920" v="10276" actId="1076"/>
          <ac:picMkLst>
            <pc:docMk/>
            <pc:sldMk cId="1306769233" sldId="271"/>
            <ac:picMk id="9" creationId="{0DF8F3B6-0DAD-0482-B455-549B9140BABC}"/>
          </ac:picMkLst>
        </pc:picChg>
        <pc:picChg chg="add mod">
          <ac:chgData name="James Cross" userId="76e218fe3d83c47c" providerId="LiveId" clId="{B570940B-81A1-4C25-9CBC-5A3702288717}" dt="2024-09-20T01:59:17.105" v="10275" actId="1076"/>
          <ac:picMkLst>
            <pc:docMk/>
            <pc:sldMk cId="1306769233" sldId="271"/>
            <ac:picMk id="12" creationId="{0B77CB3A-EED9-27EE-553D-B6BC3F5F743E}"/>
          </ac:picMkLst>
        </pc:picChg>
        <pc:picChg chg="add mod">
          <ac:chgData name="James Cross" userId="76e218fe3d83c47c" providerId="LiveId" clId="{B570940B-81A1-4C25-9CBC-5A3702288717}" dt="2024-09-20T01:58:57.020" v="10267" actId="1076"/>
          <ac:picMkLst>
            <pc:docMk/>
            <pc:sldMk cId="1306769233" sldId="271"/>
            <ac:picMk id="14" creationId="{8603F1E8-0C17-9B6E-CF2B-88BBB8743FFD}"/>
          </ac:picMkLst>
        </pc:picChg>
        <pc:picChg chg="add mod">
          <ac:chgData name="James Cross" userId="76e218fe3d83c47c" providerId="LiveId" clId="{B570940B-81A1-4C25-9CBC-5A3702288717}" dt="2024-09-20T01:58:59.089" v="10268" actId="1076"/>
          <ac:picMkLst>
            <pc:docMk/>
            <pc:sldMk cId="1306769233" sldId="271"/>
            <ac:picMk id="16" creationId="{E05D0C2A-286A-927D-B03B-D3E6B0181C7A}"/>
          </ac:picMkLst>
        </pc:picChg>
        <pc:picChg chg="add mod">
          <ac:chgData name="James Cross" userId="76e218fe3d83c47c" providerId="LiveId" clId="{B570940B-81A1-4C25-9CBC-5A3702288717}" dt="2024-09-20T01:58:52.307" v="10265" actId="1076"/>
          <ac:picMkLst>
            <pc:docMk/>
            <pc:sldMk cId="1306769233" sldId="271"/>
            <ac:picMk id="18" creationId="{6D52B3E8-6455-EA17-495D-0FD6C61F74B9}"/>
          </ac:picMkLst>
        </pc:picChg>
      </pc:sldChg>
      <pc:sldChg chg="addSp delSp modSp add mod ord">
        <pc:chgData name="James Cross" userId="76e218fe3d83c47c" providerId="LiveId" clId="{B570940B-81A1-4C25-9CBC-5A3702288717}" dt="2024-09-20T01:22:07.901" v="8206" actId="20577"/>
        <pc:sldMkLst>
          <pc:docMk/>
          <pc:sldMk cId="574110030" sldId="272"/>
        </pc:sldMkLst>
        <pc:spChg chg="add mod">
          <ac:chgData name="James Cross" userId="76e218fe3d83c47c" providerId="LiveId" clId="{B570940B-81A1-4C25-9CBC-5A3702288717}" dt="2024-09-20T00:56:28.764" v="7032" actId="34135"/>
          <ac:spMkLst>
            <pc:docMk/>
            <pc:sldMk cId="574110030" sldId="272"/>
            <ac:spMk id="3" creationId="{EF2BFD7C-2CFE-2FF4-1F72-F7704078DDD3}"/>
          </ac:spMkLst>
        </pc:spChg>
        <pc:spChg chg="mod">
          <ac:chgData name="James Cross" userId="76e218fe3d83c47c" providerId="LiveId" clId="{B570940B-81A1-4C25-9CBC-5A3702288717}" dt="2024-09-19T22:56:43.831" v="3975" actId="34135"/>
          <ac:spMkLst>
            <pc:docMk/>
            <pc:sldMk cId="574110030" sldId="272"/>
            <ac:spMk id="5" creationId="{6D24B219-8EA3-8A1C-E268-3901BA277C3A}"/>
          </ac:spMkLst>
        </pc:spChg>
        <pc:spChg chg="mod">
          <ac:chgData name="James Cross" userId="76e218fe3d83c47c" providerId="LiveId" clId="{B570940B-81A1-4C25-9CBC-5A3702288717}" dt="2024-09-20T01:22:07.901" v="8206" actId="20577"/>
          <ac:spMkLst>
            <pc:docMk/>
            <pc:sldMk cId="574110030" sldId="272"/>
            <ac:spMk id="10" creationId="{EB5BF823-DC66-39C7-A158-5622F6753CBF}"/>
          </ac:spMkLst>
        </pc:spChg>
        <pc:picChg chg="add mod">
          <ac:chgData name="James Cross" userId="76e218fe3d83c47c" providerId="LiveId" clId="{B570940B-81A1-4C25-9CBC-5A3702288717}" dt="2024-09-20T01:01:13.279" v="7153" actId="1076"/>
          <ac:picMkLst>
            <pc:docMk/>
            <pc:sldMk cId="574110030" sldId="272"/>
            <ac:picMk id="2" creationId="{F52671CE-5D48-7A79-6760-F43C3960334D}"/>
          </ac:picMkLst>
        </pc:picChg>
        <pc:picChg chg="add del mod">
          <ac:chgData name="James Cross" userId="76e218fe3d83c47c" providerId="LiveId" clId="{B570940B-81A1-4C25-9CBC-5A3702288717}" dt="2024-09-20T01:00:46.989" v="7145" actId="478"/>
          <ac:picMkLst>
            <pc:docMk/>
            <pc:sldMk cId="574110030" sldId="272"/>
            <ac:picMk id="4" creationId="{1DF85A4A-D06D-9D5A-4726-52D177A3115A}"/>
          </ac:picMkLst>
        </pc:picChg>
        <pc:picChg chg="add mod">
          <ac:chgData name="James Cross" userId="76e218fe3d83c47c" providerId="LiveId" clId="{B570940B-81A1-4C25-9CBC-5A3702288717}" dt="2024-09-20T01:01:17.372" v="7154" actId="1076"/>
          <ac:picMkLst>
            <pc:docMk/>
            <pc:sldMk cId="574110030" sldId="272"/>
            <ac:picMk id="9" creationId="{7D117FED-5205-6276-3A5A-F6D3B249F0C3}"/>
          </ac:picMkLst>
        </pc:picChg>
        <pc:picChg chg="add mod">
          <ac:chgData name="James Cross" userId="76e218fe3d83c47c" providerId="LiveId" clId="{B570940B-81A1-4C25-9CBC-5A3702288717}" dt="2024-09-20T01:01:07.437" v="7151" actId="1076"/>
          <ac:picMkLst>
            <pc:docMk/>
            <pc:sldMk cId="574110030" sldId="272"/>
            <ac:picMk id="11" creationId="{29B2E6D6-F89D-715A-A097-7D7A05A87961}"/>
          </ac:picMkLst>
        </pc:picChg>
      </pc:sldChg>
      <pc:sldChg chg="addSp modSp add mod modShow">
        <pc:chgData name="James Cross" userId="76e218fe3d83c47c" providerId="LiveId" clId="{B570940B-81A1-4C25-9CBC-5A3702288717}" dt="2024-09-20T00:57:43.873" v="7056" actId="34135"/>
        <pc:sldMkLst>
          <pc:docMk/>
          <pc:sldMk cId="3589645385" sldId="273"/>
        </pc:sldMkLst>
        <pc:spChg chg="add mod">
          <ac:chgData name="James Cross" userId="76e218fe3d83c47c" providerId="LiveId" clId="{B570940B-81A1-4C25-9CBC-5A3702288717}" dt="2024-09-20T00:57:43.873" v="7056" actId="34135"/>
          <ac:spMkLst>
            <pc:docMk/>
            <pc:sldMk cId="3589645385" sldId="273"/>
            <ac:spMk id="2" creationId="{380C051F-3450-8142-0973-6254A2EFCE6B}"/>
          </ac:spMkLst>
        </pc:spChg>
        <pc:spChg chg="mod">
          <ac:chgData name="James Cross" userId="76e218fe3d83c47c" providerId="LiveId" clId="{B570940B-81A1-4C25-9CBC-5A3702288717}" dt="2024-09-19T22:10:07.214" v="2874" actId="20577"/>
          <ac:spMkLst>
            <pc:docMk/>
            <pc:sldMk cId="3589645385" sldId="273"/>
            <ac:spMk id="5" creationId="{6D24B219-8EA3-8A1C-E268-3901BA277C3A}"/>
          </ac:spMkLst>
        </pc:spChg>
        <pc:spChg chg="mod">
          <ac:chgData name="James Cross" userId="76e218fe3d83c47c" providerId="LiveId" clId="{B570940B-81A1-4C25-9CBC-5A3702288717}" dt="2024-09-19T22:10:48.957" v="2946" actId="20577"/>
          <ac:spMkLst>
            <pc:docMk/>
            <pc:sldMk cId="3589645385" sldId="273"/>
            <ac:spMk id="10" creationId="{EB5BF823-DC66-39C7-A158-5622F6753CBF}"/>
          </ac:spMkLst>
        </pc:spChg>
      </pc:sldChg>
    </pc:docChg>
  </pc:docChgLst>
  <pc:docChgLst>
    <pc:chgData name="James Cross" userId="76e218fe3d83c47c" providerId="LiveId" clId="{30A94252-EC0F-4E0E-9F71-D2BF88412C64}"/>
    <pc:docChg chg="addSld modSld sldOrd">
      <pc:chgData name="James Cross" userId="76e218fe3d83c47c" providerId="LiveId" clId="{30A94252-EC0F-4E0E-9F71-D2BF88412C64}" dt="2023-12-09T20:19:53.660" v="60"/>
      <pc:docMkLst>
        <pc:docMk/>
      </pc:docMkLst>
      <pc:sldChg chg="ord">
        <pc:chgData name="James Cross" userId="76e218fe3d83c47c" providerId="LiveId" clId="{30A94252-EC0F-4E0E-9F71-D2BF88412C64}" dt="2023-12-09T20:19:53.660" v="60"/>
        <pc:sldMkLst>
          <pc:docMk/>
          <pc:sldMk cId="775301236" sldId="260"/>
        </pc:sldMkLst>
      </pc:sldChg>
      <pc:sldChg chg="modSp add mod">
        <pc:chgData name="James Cross" userId="76e218fe3d83c47c" providerId="LiveId" clId="{30A94252-EC0F-4E0E-9F71-D2BF88412C64}" dt="2023-12-03T22:42:56.931" v="58" actId="20577"/>
        <pc:sldMkLst>
          <pc:docMk/>
          <pc:sldMk cId="3166594208" sldId="261"/>
        </pc:sldMkLst>
        <pc:spChg chg="mod">
          <ac:chgData name="James Cross" userId="76e218fe3d83c47c" providerId="LiveId" clId="{30A94252-EC0F-4E0E-9F71-D2BF88412C64}" dt="2023-12-03T22:42:56.931" v="58" actId="20577"/>
          <ac:spMkLst>
            <pc:docMk/>
            <pc:sldMk cId="3166594208" sldId="261"/>
            <ac:spMk id="2" creationId="{0E7D4CF5-A6EC-41A7-CE94-B6E98537731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42E4DD-799A-403D-8BDF-4266DC7C4948}"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EDC41-8BEA-4BE6-8191-2719AA9E4FF0}" type="slidenum">
              <a:rPr lang="en-US" smtClean="0"/>
              <a:t>‹#›</a:t>
            </a:fld>
            <a:endParaRPr lang="en-US"/>
          </a:p>
        </p:txBody>
      </p:sp>
    </p:spTree>
    <p:extLst>
      <p:ext uri="{BB962C8B-B14F-4D97-AF65-F5344CB8AC3E}">
        <p14:creationId xmlns:p14="http://schemas.microsoft.com/office/powerpoint/2010/main" val="2171776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2E4DD-799A-403D-8BDF-4266DC7C4948}"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EDC41-8BEA-4BE6-8191-2719AA9E4FF0}" type="slidenum">
              <a:rPr lang="en-US" smtClean="0"/>
              <a:t>‹#›</a:t>
            </a:fld>
            <a:endParaRPr lang="en-US"/>
          </a:p>
        </p:txBody>
      </p:sp>
    </p:spTree>
    <p:extLst>
      <p:ext uri="{BB962C8B-B14F-4D97-AF65-F5344CB8AC3E}">
        <p14:creationId xmlns:p14="http://schemas.microsoft.com/office/powerpoint/2010/main" val="225687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2E4DD-799A-403D-8BDF-4266DC7C4948}"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EDC41-8BEA-4BE6-8191-2719AA9E4FF0}" type="slidenum">
              <a:rPr lang="en-US" smtClean="0"/>
              <a:t>‹#›</a:t>
            </a:fld>
            <a:endParaRPr lang="en-US"/>
          </a:p>
        </p:txBody>
      </p:sp>
    </p:spTree>
    <p:extLst>
      <p:ext uri="{BB962C8B-B14F-4D97-AF65-F5344CB8AC3E}">
        <p14:creationId xmlns:p14="http://schemas.microsoft.com/office/powerpoint/2010/main" val="359843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2E4DD-799A-403D-8BDF-4266DC7C4948}"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EDC41-8BEA-4BE6-8191-2719AA9E4FF0}" type="slidenum">
              <a:rPr lang="en-US" smtClean="0"/>
              <a:t>‹#›</a:t>
            </a:fld>
            <a:endParaRPr lang="en-US"/>
          </a:p>
        </p:txBody>
      </p:sp>
    </p:spTree>
    <p:extLst>
      <p:ext uri="{BB962C8B-B14F-4D97-AF65-F5344CB8AC3E}">
        <p14:creationId xmlns:p14="http://schemas.microsoft.com/office/powerpoint/2010/main" val="3437383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42E4DD-799A-403D-8BDF-4266DC7C4948}"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EDC41-8BEA-4BE6-8191-2719AA9E4FF0}" type="slidenum">
              <a:rPr lang="en-US" smtClean="0"/>
              <a:t>‹#›</a:t>
            </a:fld>
            <a:endParaRPr lang="en-US"/>
          </a:p>
        </p:txBody>
      </p:sp>
    </p:spTree>
    <p:extLst>
      <p:ext uri="{BB962C8B-B14F-4D97-AF65-F5344CB8AC3E}">
        <p14:creationId xmlns:p14="http://schemas.microsoft.com/office/powerpoint/2010/main" val="2953914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42E4DD-799A-403D-8BDF-4266DC7C4948}"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BEDC41-8BEA-4BE6-8191-2719AA9E4FF0}" type="slidenum">
              <a:rPr lang="en-US" smtClean="0"/>
              <a:t>‹#›</a:t>
            </a:fld>
            <a:endParaRPr lang="en-US"/>
          </a:p>
        </p:txBody>
      </p:sp>
    </p:spTree>
    <p:extLst>
      <p:ext uri="{BB962C8B-B14F-4D97-AF65-F5344CB8AC3E}">
        <p14:creationId xmlns:p14="http://schemas.microsoft.com/office/powerpoint/2010/main" val="2972932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42E4DD-799A-403D-8BDF-4266DC7C4948}" type="datetimeFigureOut">
              <a:rPr lang="en-US" smtClean="0"/>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BEDC41-8BEA-4BE6-8191-2719AA9E4FF0}" type="slidenum">
              <a:rPr lang="en-US" smtClean="0"/>
              <a:t>‹#›</a:t>
            </a:fld>
            <a:endParaRPr lang="en-US"/>
          </a:p>
        </p:txBody>
      </p:sp>
    </p:spTree>
    <p:extLst>
      <p:ext uri="{BB962C8B-B14F-4D97-AF65-F5344CB8AC3E}">
        <p14:creationId xmlns:p14="http://schemas.microsoft.com/office/powerpoint/2010/main" val="3973654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42E4DD-799A-403D-8BDF-4266DC7C4948}" type="datetimeFigureOut">
              <a:rPr lang="en-US" smtClean="0"/>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BEDC41-8BEA-4BE6-8191-2719AA9E4FF0}" type="slidenum">
              <a:rPr lang="en-US" smtClean="0"/>
              <a:t>‹#›</a:t>
            </a:fld>
            <a:endParaRPr lang="en-US"/>
          </a:p>
        </p:txBody>
      </p:sp>
    </p:spTree>
    <p:extLst>
      <p:ext uri="{BB962C8B-B14F-4D97-AF65-F5344CB8AC3E}">
        <p14:creationId xmlns:p14="http://schemas.microsoft.com/office/powerpoint/2010/main" val="3312391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2E4DD-799A-403D-8BDF-4266DC7C4948}" type="datetimeFigureOut">
              <a:rPr lang="en-US" smtClean="0"/>
              <a:t>9/19/2024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BEDC41-8BEA-4BE6-8191-2719AA9E4FF0}" type="slidenum">
              <a:rPr lang="en-US" smtClean="0"/>
              <a:t>‹#›</a:t>
            </a:fld>
            <a:endParaRPr lang="en-US"/>
          </a:p>
        </p:txBody>
      </p:sp>
    </p:spTree>
    <p:extLst>
      <p:ext uri="{BB962C8B-B14F-4D97-AF65-F5344CB8AC3E}">
        <p14:creationId xmlns:p14="http://schemas.microsoft.com/office/powerpoint/2010/main" val="2865881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7E42E4DD-799A-403D-8BDF-4266DC7C4948}"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BEDC41-8BEA-4BE6-8191-2719AA9E4FF0}" type="slidenum">
              <a:rPr lang="en-US" smtClean="0"/>
              <a:t>‹#›</a:t>
            </a:fld>
            <a:endParaRPr lang="en-US"/>
          </a:p>
        </p:txBody>
      </p:sp>
    </p:spTree>
    <p:extLst>
      <p:ext uri="{BB962C8B-B14F-4D97-AF65-F5344CB8AC3E}">
        <p14:creationId xmlns:p14="http://schemas.microsoft.com/office/powerpoint/2010/main" val="1646109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7E42E4DD-799A-403D-8BDF-4266DC7C4948}"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BEDC41-8BEA-4BE6-8191-2719AA9E4FF0}" type="slidenum">
              <a:rPr lang="en-US" smtClean="0"/>
              <a:t>‹#›</a:t>
            </a:fld>
            <a:endParaRPr lang="en-US"/>
          </a:p>
        </p:txBody>
      </p:sp>
    </p:spTree>
    <p:extLst>
      <p:ext uri="{BB962C8B-B14F-4D97-AF65-F5344CB8AC3E}">
        <p14:creationId xmlns:p14="http://schemas.microsoft.com/office/powerpoint/2010/main" val="1151486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7E42E4DD-799A-403D-8BDF-4266DC7C4948}" type="datetimeFigureOut">
              <a:rPr lang="en-US" smtClean="0"/>
              <a:t>9/19/2024</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9EBEDC41-8BEA-4BE6-8191-2719AA9E4FF0}" type="slidenum">
              <a:rPr lang="en-US" smtClean="0"/>
              <a:t>‹#›</a:t>
            </a:fld>
            <a:endParaRPr lang="en-US"/>
          </a:p>
        </p:txBody>
      </p:sp>
    </p:spTree>
    <p:extLst>
      <p:ext uri="{BB962C8B-B14F-4D97-AF65-F5344CB8AC3E}">
        <p14:creationId xmlns:p14="http://schemas.microsoft.com/office/powerpoint/2010/main" val="23237554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5.xml"/><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slide" Target="slide4.xml"/><Relationship Id="rId2" Type="http://schemas.openxmlformats.org/officeDocument/2006/relationships/image" Target="../media/image1.png"/><Relationship Id="rId16" Type="http://schemas.openxmlformats.org/officeDocument/2006/relationships/slide" Target="slide8.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slide" Target="slide3.xml"/><Relationship Id="rId5" Type="http://schemas.microsoft.com/office/2007/relationships/hdphoto" Target="../media/hdphoto2.wdp"/><Relationship Id="rId15" Type="http://schemas.openxmlformats.org/officeDocument/2006/relationships/slide" Target="slide7.xml"/><Relationship Id="rId10" Type="http://schemas.openxmlformats.org/officeDocument/2006/relationships/slide" Target="slide2.xml"/><Relationship Id="rId4" Type="http://schemas.openxmlformats.org/officeDocument/2006/relationships/image" Target="../media/image2.png"/><Relationship Id="rId9" Type="http://schemas.microsoft.com/office/2007/relationships/hdphoto" Target="../media/hdphoto4.wdp"/><Relationship Id="rId14" Type="http://schemas.openxmlformats.org/officeDocument/2006/relationships/slide" Target="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78A2B-D4DB-33AB-D2D8-C6CFDAFC7F3D}"/>
              </a:ext>
            </a:extLst>
          </p:cNvPr>
          <p:cNvPicPr>
            <a:picLocks noGrp="1" noRot="1" noChangeAspect="1" noMove="1" noResize="1" noEditPoints="1" noAdjustHandles="1" noChangeArrowheads="1" noChangeShapeType="1" noCrop="1"/>
          </p:cNvPicPr>
          <p:nvPr/>
        </p:nvPicPr>
        <p:blipFill rotWithShape="1">
          <a:blip r:embed="rId2">
            <a:extLst>
              <a:ext uri="{BEBA8EAE-BF5A-486C-A8C5-ECC9F3942E4B}">
                <a14:imgProps xmlns:a14="http://schemas.microsoft.com/office/drawing/2010/main">
                  <a14:imgLayer r:embed="rId3">
                    <a14:imgEffect>
                      <a14:saturation sat="50000"/>
                    </a14:imgEffect>
                  </a14:imgLayer>
                </a14:imgProps>
              </a:ext>
            </a:extLst>
          </a:blip>
          <a:srcRect l="16036"/>
          <a:stretch/>
        </p:blipFill>
        <p:spPr>
          <a:xfrm>
            <a:off x="324093" y="503494"/>
            <a:ext cx="7193666" cy="4270631"/>
          </a:xfrm>
          <a:prstGeom prst="rect">
            <a:avLst/>
          </a:prstGeom>
          <a:effectLst>
            <a:softEdge rad="317500"/>
          </a:effectLst>
        </p:spPr>
      </p:pic>
      <p:pic>
        <p:nvPicPr>
          <p:cNvPr id="11" name="Picture 10" descr="A blue robot with dots&#10;&#10;Description automatically generated">
            <a:extLst>
              <a:ext uri="{FF2B5EF4-FFF2-40B4-BE49-F238E27FC236}">
                <a16:creationId xmlns:a16="http://schemas.microsoft.com/office/drawing/2014/main" id="{167DA83C-1758-0BEC-A245-F883A52E0839}"/>
              </a:ext>
            </a:extLst>
          </p:cNvPr>
          <p:cNvPicPr>
            <a:picLocks noGrp="1" noRot="1" noChangeAspect="1" noMove="1" noResize="1" noEditPoints="1" noAdjustHandles="1" noChangeArrowheads="1" noChangeShapeType="1" noCrop="1"/>
          </p:cNvPicPr>
          <p:nvPr/>
        </p:nvPicPr>
        <p:blipFill>
          <a:blip r:embed="rId4">
            <a:extLst>
              <a:ext uri="{BEBA8EAE-BF5A-486C-A8C5-ECC9F3942E4B}">
                <a14:imgProps xmlns:a14="http://schemas.microsoft.com/office/drawing/2010/main">
                  <a14:imgLayer r:embed="rId5">
                    <a14:imgEffect>
                      <a14:saturation sat="50000"/>
                    </a14:imgEffect>
                  </a14:imgLayer>
                </a14:imgProps>
              </a:ext>
              <a:ext uri="{28A0092B-C50C-407E-A947-70E740481C1C}">
                <a14:useLocalDpi xmlns:a14="http://schemas.microsoft.com/office/drawing/2010/main" val="0"/>
              </a:ext>
            </a:extLst>
          </a:blip>
          <a:stretch>
            <a:fillRect/>
          </a:stretch>
        </p:blipFill>
        <p:spPr>
          <a:xfrm>
            <a:off x="4329696" y="3373772"/>
            <a:ext cx="4073230" cy="2311362"/>
          </a:xfrm>
          <a:prstGeom prst="rect">
            <a:avLst/>
          </a:prstGeom>
          <a:effectLst>
            <a:softEdge rad="317500"/>
          </a:effectLst>
        </p:spPr>
      </p:pic>
      <p:pic>
        <p:nvPicPr>
          <p:cNvPr id="8" name="Picture 7" descr="A metal object with a wheel&#10;&#10;Description automatically generated">
            <a:extLst>
              <a:ext uri="{FF2B5EF4-FFF2-40B4-BE49-F238E27FC236}">
                <a16:creationId xmlns:a16="http://schemas.microsoft.com/office/drawing/2014/main" id="{6257230E-1415-7A15-66A4-C601329D3C97}"/>
              </a:ext>
            </a:extLst>
          </p:cNvPr>
          <p:cNvPicPr>
            <a:picLocks noGrp="1" noRot="1" noChangeAspect="1" noMove="1" noResize="1" noEditPoints="1" noAdjustHandles="1" noChangeArrowheads="1" noChangeShapeType="1" noCrop="1"/>
          </p:cNvPicPr>
          <p:nvPr/>
        </p:nvPicPr>
        <p:blipFill>
          <a:blip r:embed="rId6">
            <a:extLst>
              <a:ext uri="{BEBA8EAE-BF5A-486C-A8C5-ECC9F3942E4B}">
                <a14:imgProps xmlns:a14="http://schemas.microsoft.com/office/drawing/2010/main">
                  <a14:imgLayer r:embed="rId7">
                    <a14:imgEffect>
                      <a14:saturation sat="50000"/>
                    </a14:imgEffect>
                  </a14:imgLayer>
                </a14:imgProps>
              </a:ext>
              <a:ext uri="{28A0092B-C50C-407E-A947-70E740481C1C}">
                <a14:useLocalDpi xmlns:a14="http://schemas.microsoft.com/office/drawing/2010/main" val="0"/>
              </a:ext>
            </a:extLst>
          </a:blip>
          <a:stretch>
            <a:fillRect/>
          </a:stretch>
        </p:blipFill>
        <p:spPr>
          <a:xfrm>
            <a:off x="2909218" y="3672466"/>
            <a:ext cx="2615483" cy="2615483"/>
          </a:xfrm>
          <a:prstGeom prst="rect">
            <a:avLst/>
          </a:prstGeom>
          <a:effectLst>
            <a:softEdge rad="317500"/>
          </a:effectLst>
        </p:spPr>
      </p:pic>
      <p:pic>
        <p:nvPicPr>
          <p:cNvPr id="3" name="Picture 2" descr="A robot on grass with legs and legs&#10;&#10;Description automatically generated">
            <a:extLst>
              <a:ext uri="{FF2B5EF4-FFF2-40B4-BE49-F238E27FC236}">
                <a16:creationId xmlns:a16="http://schemas.microsoft.com/office/drawing/2014/main" id="{05C1DFFA-5626-AC2F-B37A-66F848B6FEBF}"/>
              </a:ext>
            </a:extLst>
          </p:cNvPr>
          <p:cNvPicPr>
            <a:picLocks noGrp="1" noRot="1" noChangeAspect="1" noMove="1" noResize="1" noEditPoints="1" noAdjustHandles="1" noChangeArrowheads="1" noChangeShapeType="1" noCrop="1"/>
          </p:cNvPicPr>
          <p:nvPr/>
        </p:nvPicPr>
        <p:blipFill>
          <a:blip r:embed="rId8">
            <a:extLst>
              <a:ext uri="{BEBA8EAE-BF5A-486C-A8C5-ECC9F3942E4B}">
                <a14:imgProps xmlns:a14="http://schemas.microsoft.com/office/drawing/2010/main">
                  <a14:imgLayer r:embed="rId9">
                    <a14:imgEffect>
                      <a14:saturation sat="50000"/>
                    </a14:imgEffect>
                  </a14:imgLayer>
                </a14:imgProps>
              </a:ext>
              <a:ext uri="{28A0092B-C50C-407E-A947-70E740481C1C}">
                <a14:useLocalDpi xmlns:a14="http://schemas.microsoft.com/office/drawing/2010/main" val="0"/>
              </a:ext>
            </a:extLst>
          </a:blip>
          <a:srcRect l="16604" t="2643" r="9531" b="16536"/>
          <a:stretch/>
        </p:blipFill>
        <p:spPr>
          <a:xfrm>
            <a:off x="-299238" y="4110270"/>
            <a:ext cx="3919640" cy="3216566"/>
          </a:xfrm>
          <a:prstGeom prst="rect">
            <a:avLst/>
          </a:prstGeom>
          <a:effectLst>
            <a:softEdge rad="317500"/>
          </a:effectLst>
        </p:spPr>
      </p:pic>
      <p:sp>
        <p:nvSpPr>
          <p:cNvPr id="9" name="Rectangle 8">
            <a:extLst>
              <a:ext uri="{FF2B5EF4-FFF2-40B4-BE49-F238E27FC236}">
                <a16:creationId xmlns:a16="http://schemas.microsoft.com/office/drawing/2014/main" id="{3524ED86-65D0-5BB8-D660-10EF44B74192}"/>
              </a:ext>
            </a:extLst>
          </p:cNvPr>
          <p:cNvSpPr>
            <a:spLocks noGrp="1" noRot="1" noMove="1" noResize="1" noEditPoints="1" noAdjustHandles="1" noChangeArrowheads="1" noChangeShapeType="1"/>
          </p:cNvSpPr>
          <p:nvPr/>
        </p:nvSpPr>
        <p:spPr>
          <a:xfrm rot="20715031">
            <a:off x="-731791" y="5898019"/>
            <a:ext cx="11008360" cy="5495858"/>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2604F4-CA6B-5665-3F23-6C88C4FFE88D}"/>
              </a:ext>
            </a:extLst>
          </p:cNvPr>
          <p:cNvSpPr txBox="1">
            <a:spLocks noGrp="1" noRot="1" noMove="1" noResize="1" noEditPoints="1" noAdjustHandles="1" noChangeArrowheads="1" noChangeShapeType="1"/>
          </p:cNvSpPr>
          <p:nvPr/>
        </p:nvSpPr>
        <p:spPr>
          <a:xfrm>
            <a:off x="304800" y="238760"/>
            <a:ext cx="4191000" cy="892552"/>
          </a:xfrm>
          <a:prstGeom prst="rect">
            <a:avLst/>
          </a:prstGeom>
          <a:noFill/>
        </p:spPr>
        <p:txBody>
          <a:bodyPr wrap="square" rtlCol="0">
            <a:spAutoFit/>
          </a:bodyPr>
          <a:lstStyle/>
          <a:p>
            <a:r>
              <a:rPr lang="en-US" sz="2800" dirty="0">
                <a:solidFill>
                  <a:schemeClr val="accent1">
                    <a:lumMod val="50000"/>
                  </a:schemeClr>
                </a:solidFill>
                <a:latin typeface="Segoe UI Black" panose="020B0A02040204020203" pitchFamily="34" charset="0"/>
                <a:ea typeface="Segoe UI Black" panose="020B0A02040204020203" pitchFamily="34" charset="0"/>
              </a:rPr>
              <a:t>James “Wyatt” Cross</a:t>
            </a:r>
          </a:p>
          <a:p>
            <a:r>
              <a:rPr lang="en-US" sz="2400" dirty="0">
                <a:solidFill>
                  <a:schemeClr val="accent1">
                    <a:lumMod val="50000"/>
                  </a:schemeClr>
                </a:solidFill>
                <a:latin typeface="Segoe UI Black" panose="020B0A02040204020203" pitchFamily="34" charset="0"/>
                <a:ea typeface="Segoe UI Black" panose="020B0A02040204020203" pitchFamily="34" charset="0"/>
              </a:rPr>
              <a:t>Engineering Portfolio</a:t>
            </a:r>
          </a:p>
        </p:txBody>
      </p:sp>
      <p:sp>
        <p:nvSpPr>
          <p:cNvPr id="7" name="Rectangle 6">
            <a:extLst>
              <a:ext uri="{FF2B5EF4-FFF2-40B4-BE49-F238E27FC236}">
                <a16:creationId xmlns:a16="http://schemas.microsoft.com/office/drawing/2014/main" id="{D3885397-A548-A6B6-2F91-166AC8B6F87B}"/>
              </a:ext>
            </a:extLst>
          </p:cNvPr>
          <p:cNvSpPr>
            <a:spLocks noGrp="1" noRot="1" noMove="1" noResize="1" noEditPoints="1" noAdjustHandles="1" noChangeArrowheads="1" noChangeShapeType="1"/>
          </p:cNvSpPr>
          <p:nvPr/>
        </p:nvSpPr>
        <p:spPr>
          <a:xfrm>
            <a:off x="0" y="0"/>
            <a:ext cx="101600" cy="100584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CD95E0-A3CB-C041-618D-2FD3F9C95F48}"/>
              </a:ext>
            </a:extLst>
          </p:cNvPr>
          <p:cNvSpPr txBox="1">
            <a:spLocks noGrp="1" noRot="1" noMove="1" noResize="1" noEditPoints="1" noAdjustHandles="1" noChangeArrowheads="1" noChangeShapeType="1"/>
          </p:cNvSpPr>
          <p:nvPr/>
        </p:nvSpPr>
        <p:spPr>
          <a:xfrm>
            <a:off x="848022" y="5803058"/>
            <a:ext cx="6580979" cy="3657091"/>
          </a:xfrm>
          <a:prstGeom prst="rect">
            <a:avLst/>
          </a:prstGeom>
          <a:noFill/>
        </p:spPr>
        <p:txBody>
          <a:bodyPr wrap="square" rtlCol="0">
            <a:spAutoFit/>
          </a:bodyPr>
          <a:lstStyle/>
          <a:p>
            <a:pPr algn="r"/>
            <a:r>
              <a:rPr lang="en-US" sz="2800" dirty="0">
                <a:solidFill>
                  <a:schemeClr val="bg1"/>
                </a:solidFill>
                <a:latin typeface="Segoe UI Black" panose="020B0A02040204020203" pitchFamily="34" charset="0"/>
                <a:ea typeface="Segoe UI Black" panose="020B0A02040204020203" pitchFamily="34" charset="0"/>
              </a:rPr>
              <a:t>Contents</a:t>
            </a:r>
          </a:p>
          <a:p>
            <a:pPr algn="r"/>
            <a:endParaRPr lang="en-US" dirty="0">
              <a:solidFill>
                <a:schemeClr val="bg1"/>
              </a:solidFill>
              <a:latin typeface="Segoe UI Black" panose="020B0A02040204020203" pitchFamily="34" charset="0"/>
              <a:ea typeface="Segoe UI Black" panose="020B0A02040204020203" pitchFamily="34" charset="0"/>
            </a:endParaRPr>
          </a:p>
          <a:p>
            <a:pPr algn="r">
              <a:lnSpc>
                <a:spcPct val="150000"/>
              </a:lnSpc>
            </a:pPr>
            <a:r>
              <a:rPr lang="en-US" dirty="0">
                <a:solidFill>
                  <a:schemeClr val="bg1"/>
                </a:solidFill>
                <a:latin typeface="Segoe UI Black" panose="020B0A02040204020203" pitchFamily="34" charset="0"/>
                <a:ea typeface="Segoe UI Black" panose="020B0A02040204020203" pitchFamily="34" charset="0"/>
                <a:hlinkClick r:id="rId10" action="ppaction://hlinksldjump"/>
              </a:rPr>
              <a:t>CFD Internship</a:t>
            </a:r>
            <a:endParaRPr lang="en-US" dirty="0">
              <a:solidFill>
                <a:schemeClr val="bg1"/>
              </a:solidFill>
              <a:latin typeface="Segoe UI Black" panose="020B0A02040204020203" pitchFamily="34" charset="0"/>
              <a:ea typeface="Segoe UI Black" panose="020B0A02040204020203" pitchFamily="34" charset="0"/>
            </a:endParaRPr>
          </a:p>
          <a:p>
            <a:pPr algn="r">
              <a:lnSpc>
                <a:spcPct val="150000"/>
              </a:lnSpc>
            </a:pPr>
            <a:r>
              <a:rPr lang="en-US" dirty="0">
                <a:solidFill>
                  <a:schemeClr val="bg1"/>
                </a:solidFill>
                <a:latin typeface="Segoe UI Black" panose="020B0A02040204020203" pitchFamily="34" charset="0"/>
                <a:ea typeface="Segoe UI Black" panose="020B0A02040204020203" pitchFamily="34" charset="0"/>
                <a:hlinkClick r:id="rId11" action="ppaction://hlinksldjump"/>
              </a:rPr>
              <a:t>Homemade TurtleBot</a:t>
            </a:r>
            <a:endParaRPr lang="en-US" dirty="0">
              <a:solidFill>
                <a:schemeClr val="bg1"/>
              </a:solidFill>
              <a:latin typeface="Segoe UI Black" panose="020B0A02040204020203" pitchFamily="34" charset="0"/>
              <a:ea typeface="Segoe UI Black" panose="020B0A02040204020203" pitchFamily="34" charset="0"/>
            </a:endParaRPr>
          </a:p>
          <a:p>
            <a:pPr algn="r">
              <a:lnSpc>
                <a:spcPct val="150000"/>
              </a:lnSpc>
            </a:pPr>
            <a:r>
              <a:rPr lang="en-US" dirty="0">
                <a:solidFill>
                  <a:schemeClr val="bg1"/>
                </a:solidFill>
                <a:latin typeface="Segoe UI Black" panose="020B0A02040204020203" pitchFamily="34" charset="0"/>
                <a:ea typeface="Segoe UI Black" panose="020B0A02040204020203" pitchFamily="34" charset="0"/>
                <a:hlinkClick r:id="rId12" action="ppaction://hlinksldjump"/>
              </a:rPr>
              <a:t>Robot Backpacks</a:t>
            </a:r>
            <a:endParaRPr lang="en-US" dirty="0">
              <a:solidFill>
                <a:schemeClr val="bg1"/>
              </a:solidFill>
              <a:latin typeface="Segoe UI Black" panose="020B0A02040204020203" pitchFamily="34" charset="0"/>
              <a:ea typeface="Segoe UI Black" panose="020B0A02040204020203" pitchFamily="34" charset="0"/>
            </a:endParaRPr>
          </a:p>
          <a:p>
            <a:pPr algn="r">
              <a:lnSpc>
                <a:spcPct val="150000"/>
              </a:lnSpc>
            </a:pPr>
            <a:r>
              <a:rPr lang="en-US" dirty="0">
                <a:solidFill>
                  <a:schemeClr val="bg1"/>
                </a:solidFill>
                <a:latin typeface="Segoe UI Black" panose="020B0A02040204020203" pitchFamily="34" charset="0"/>
                <a:ea typeface="Segoe UI Black" panose="020B0A02040204020203" pitchFamily="34" charset="0"/>
                <a:hlinkClick r:id="rId13" action="ppaction://hlinksldjump"/>
              </a:rPr>
              <a:t>Robot Emergency Stop</a:t>
            </a:r>
            <a:endParaRPr lang="en-US" dirty="0">
              <a:solidFill>
                <a:schemeClr val="bg1"/>
              </a:solidFill>
              <a:latin typeface="Segoe UI Black" panose="020B0A02040204020203" pitchFamily="34" charset="0"/>
              <a:ea typeface="Segoe UI Black" panose="020B0A02040204020203" pitchFamily="34" charset="0"/>
            </a:endParaRPr>
          </a:p>
          <a:p>
            <a:pPr algn="r">
              <a:lnSpc>
                <a:spcPct val="150000"/>
              </a:lnSpc>
            </a:pPr>
            <a:r>
              <a:rPr lang="en-US" dirty="0">
                <a:solidFill>
                  <a:schemeClr val="bg1"/>
                </a:solidFill>
                <a:latin typeface="Segoe UI Black" panose="020B0A02040204020203" pitchFamily="34" charset="0"/>
                <a:ea typeface="Segoe UI Black" panose="020B0A02040204020203" pitchFamily="34" charset="0"/>
                <a:hlinkClick r:id="rId14" action="ppaction://hlinksldjump"/>
              </a:rPr>
              <a:t>Design and Manufacturing Laboratory Air Engine</a:t>
            </a:r>
            <a:endParaRPr lang="en-US" dirty="0">
              <a:solidFill>
                <a:schemeClr val="bg1"/>
              </a:solidFill>
              <a:latin typeface="Segoe UI Black" panose="020B0A02040204020203" pitchFamily="34" charset="0"/>
              <a:ea typeface="Segoe UI Black" panose="020B0A02040204020203" pitchFamily="34" charset="0"/>
            </a:endParaRPr>
          </a:p>
          <a:p>
            <a:pPr algn="r">
              <a:lnSpc>
                <a:spcPct val="150000"/>
              </a:lnSpc>
            </a:pPr>
            <a:r>
              <a:rPr lang="en-US" dirty="0">
                <a:solidFill>
                  <a:schemeClr val="bg1"/>
                </a:solidFill>
                <a:latin typeface="Segoe UI Black" panose="020B0A02040204020203" pitchFamily="34" charset="0"/>
                <a:ea typeface="Segoe UI Black" panose="020B0A02040204020203" pitchFamily="34" charset="0"/>
                <a:hlinkClick r:id="rId15" action="ppaction://hlinksldjump"/>
              </a:rPr>
              <a:t>Design and Manufacturing Laboratory Technical Reports</a:t>
            </a:r>
            <a:endParaRPr lang="en-US" dirty="0">
              <a:solidFill>
                <a:schemeClr val="bg1"/>
              </a:solidFill>
              <a:latin typeface="Segoe UI Black" panose="020B0A02040204020203" pitchFamily="34" charset="0"/>
              <a:ea typeface="Segoe UI Black" panose="020B0A02040204020203" pitchFamily="34" charset="0"/>
            </a:endParaRPr>
          </a:p>
          <a:p>
            <a:pPr algn="r">
              <a:lnSpc>
                <a:spcPct val="150000"/>
              </a:lnSpc>
            </a:pPr>
            <a:r>
              <a:rPr lang="en-US" dirty="0">
                <a:solidFill>
                  <a:schemeClr val="bg1"/>
                </a:solidFill>
                <a:latin typeface="Segoe UI Black" panose="020B0A02040204020203" pitchFamily="34" charset="0"/>
                <a:ea typeface="Segoe UI Black" panose="020B0A02040204020203" pitchFamily="34" charset="0"/>
                <a:hlinkClick r:id="rId16" action="ppaction://hlinksldjump"/>
              </a:rPr>
              <a:t>Autonomous Vehicles Class</a:t>
            </a:r>
            <a:endParaRPr lang="en-US" dirty="0">
              <a:solidFill>
                <a:schemeClr val="bg1"/>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6816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6C2F28-39DA-D9F9-CB34-902DC14F751B}"/>
              </a:ext>
            </a:extLst>
          </p:cNvPr>
          <p:cNvSpPr>
            <a:spLocks noGrp="1" noRot="1" noMove="1" noResize="1" noEditPoints="1" noAdjustHandles="1" noChangeArrowheads="1" noChangeShapeType="1"/>
          </p:cNvSpPr>
          <p:nvPr/>
        </p:nvSpPr>
        <p:spPr>
          <a:xfrm rot="21600000">
            <a:off x="0" y="6217920"/>
            <a:ext cx="7772400" cy="384048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885397-A548-A6B6-2F91-166AC8B6F87B}"/>
              </a:ext>
            </a:extLst>
          </p:cNvPr>
          <p:cNvSpPr>
            <a:spLocks noGrp="1" noRot="1" noMove="1" noResize="1" noEditPoints="1" noAdjustHandles="1" noChangeArrowheads="1" noChangeShapeType="1"/>
          </p:cNvSpPr>
          <p:nvPr/>
        </p:nvSpPr>
        <p:spPr>
          <a:xfrm>
            <a:off x="0" y="0"/>
            <a:ext cx="101600" cy="100584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4B219-8EA3-8A1C-E268-3901BA277C3A}"/>
              </a:ext>
            </a:extLst>
          </p:cNvPr>
          <p:cNvSpPr txBox="1">
            <a:spLocks noGrp="1" noRot="1" noMove="1" noResize="1" noEditPoints="1" noAdjustHandles="1" noChangeArrowheads="1" noChangeShapeType="1"/>
          </p:cNvSpPr>
          <p:nvPr/>
        </p:nvSpPr>
        <p:spPr>
          <a:xfrm>
            <a:off x="304800" y="238760"/>
            <a:ext cx="7172446" cy="954107"/>
          </a:xfrm>
          <a:prstGeom prst="rect">
            <a:avLst/>
          </a:prstGeom>
          <a:noFill/>
        </p:spPr>
        <p:txBody>
          <a:bodyPr wrap="square" rtlCol="0">
            <a:spAutoFit/>
          </a:bodyPr>
          <a:lstStyle/>
          <a:p>
            <a:r>
              <a:rPr lang="en-US" sz="2800" dirty="0">
                <a:solidFill>
                  <a:schemeClr val="accent1">
                    <a:lumMod val="50000"/>
                  </a:schemeClr>
                </a:solidFill>
                <a:latin typeface="Segoe UI Black" panose="020B0A02040204020203" pitchFamily="34" charset="0"/>
                <a:ea typeface="Segoe UI Black" panose="020B0A02040204020203" pitchFamily="34" charset="0"/>
              </a:rPr>
              <a:t>Internship – Hydrodynamic Coefficient Determination </a:t>
            </a:r>
            <a:r>
              <a:rPr kumimoji="0" lang="en-US" sz="1600" b="0" i="0" u="none" strike="noStrike" kern="1200" cap="none" spc="0" normalizeH="0" baseline="0" noProof="0" dirty="0">
                <a:ln>
                  <a:noFill/>
                </a:ln>
                <a:solidFill>
                  <a:srgbClr val="4472C4">
                    <a:lumMod val="50000"/>
                  </a:srgbClr>
                </a:solidFill>
                <a:effectLst/>
                <a:uLnTx/>
                <a:uFillTx/>
                <a:latin typeface="Segoe UI Black" panose="020B0A02040204020203" pitchFamily="34" charset="0"/>
                <a:ea typeface="Segoe UI Black" panose="020B0A02040204020203" pitchFamily="34" charset="0"/>
                <a:cs typeface="+mn-cs"/>
              </a:rPr>
              <a:t>(Summer 2023)</a:t>
            </a:r>
            <a:endParaRPr lang="en-US" sz="2400" dirty="0">
              <a:solidFill>
                <a:schemeClr val="accent1">
                  <a:lumMod val="50000"/>
                </a:schemeClr>
              </a:solidFill>
              <a:latin typeface="Segoe UI Black" panose="020B0A02040204020203" pitchFamily="34" charset="0"/>
              <a:ea typeface="Segoe UI Black" panose="020B0A02040204020203" pitchFamily="34" charset="0"/>
            </a:endParaRPr>
          </a:p>
        </p:txBody>
      </p:sp>
      <p:sp>
        <p:nvSpPr>
          <p:cNvPr id="10" name="TextBox 9">
            <a:extLst>
              <a:ext uri="{FF2B5EF4-FFF2-40B4-BE49-F238E27FC236}">
                <a16:creationId xmlns:a16="http://schemas.microsoft.com/office/drawing/2014/main" id="{EB5BF823-DC66-39C7-A158-5622F6753CBF}"/>
              </a:ext>
            </a:extLst>
          </p:cNvPr>
          <p:cNvSpPr txBox="1">
            <a:spLocks noGrp="1" noRot="1" noMove="1" noResize="1" noEditPoints="1" noAdjustHandles="1" noChangeArrowheads="1" noChangeShapeType="1"/>
          </p:cNvSpPr>
          <p:nvPr/>
        </p:nvSpPr>
        <p:spPr>
          <a:xfrm>
            <a:off x="219918" y="6398367"/>
            <a:ext cx="7459884" cy="3416320"/>
          </a:xfrm>
          <a:prstGeom prst="rect">
            <a:avLst/>
          </a:prstGeom>
          <a:noFill/>
        </p:spPr>
        <p:txBody>
          <a:bodyPr wrap="square" rtlCol="0">
            <a:spAutoFit/>
          </a:bodyPr>
          <a:lstStyle/>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I worked primarily on developing a Computational Fluid Dynamics (CFD) model for an Uncrewed Underwater Vehicle (UUV). I worked with a team to estimate hydrodynamic coefficients that can be implemented into a model-based controller for a more robust vehicle control system.</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Through mentorship and self study, I learned how to use OpenFOAM for CFD meshing and solving in 10 weeks. Meshing presented challenges as the included tool, </a:t>
            </a:r>
            <a:r>
              <a:rPr lang="en-US" dirty="0" err="1">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snappyHexMesh</a:t>
            </a:r>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 was highly automated but struggled with sharp corners in the vehicle geometry. I resolved this issue with additional meshing iterations and trying many meshing parameters to fix areas that would taint the results.</a:t>
            </a:r>
          </a:p>
        </p:txBody>
      </p:sp>
      <p:pic>
        <p:nvPicPr>
          <p:cNvPr id="2" name="Picture 1" descr="A white object with blue light coming out of it&#10;&#10;Description automatically generated">
            <a:extLst>
              <a:ext uri="{FF2B5EF4-FFF2-40B4-BE49-F238E27FC236}">
                <a16:creationId xmlns:a16="http://schemas.microsoft.com/office/drawing/2014/main" id="{F52671CE-5D48-7A79-6760-F43C39603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771" y="1219059"/>
            <a:ext cx="5061031" cy="2621422"/>
          </a:xfrm>
          <a:prstGeom prst="rect">
            <a:avLst/>
          </a:prstGeom>
        </p:spPr>
      </p:pic>
      <p:pic>
        <p:nvPicPr>
          <p:cNvPr id="9" name="Picture 8" descr="A graph of a function&#10;&#10;Description automatically generated with medium confidence">
            <a:extLst>
              <a:ext uri="{FF2B5EF4-FFF2-40B4-BE49-F238E27FC236}">
                <a16:creationId xmlns:a16="http://schemas.microsoft.com/office/drawing/2014/main" id="{7D117FED-5205-6276-3A5A-F6D3B249F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18" y="1438450"/>
            <a:ext cx="3098805" cy="2311807"/>
          </a:xfrm>
          <a:prstGeom prst="rect">
            <a:avLst/>
          </a:prstGeom>
        </p:spPr>
      </p:pic>
      <p:pic>
        <p:nvPicPr>
          <p:cNvPr id="11" name="Picture 10" descr="A blue robot with dots&#10;&#10;Description automatically generated">
            <a:extLst>
              <a:ext uri="{FF2B5EF4-FFF2-40B4-BE49-F238E27FC236}">
                <a16:creationId xmlns:a16="http://schemas.microsoft.com/office/drawing/2014/main" id="{29B2E6D6-F89D-715A-A097-7D7A05A87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3498" y="3840481"/>
            <a:ext cx="4073230" cy="2311362"/>
          </a:xfrm>
          <a:prstGeom prst="rect">
            <a:avLst/>
          </a:prstGeom>
        </p:spPr>
      </p:pic>
      <p:sp>
        <p:nvSpPr>
          <p:cNvPr id="3" name="TextBox 2">
            <a:extLst>
              <a:ext uri="{FF2B5EF4-FFF2-40B4-BE49-F238E27FC236}">
                <a16:creationId xmlns:a16="http://schemas.microsoft.com/office/drawing/2014/main" id="{EF2BFD7C-2CFE-2FF4-1F72-F7704078DDD3}"/>
              </a:ext>
            </a:extLst>
          </p:cNvPr>
          <p:cNvSpPr txBox="1">
            <a:spLocks noGrp="1" noRot="1" noMove="1" noResize="1" noEditPoints="1" noAdjustHandles="1" noChangeArrowheads="1" noChangeShapeType="1"/>
          </p:cNvSpPr>
          <p:nvPr/>
        </p:nvSpPr>
        <p:spPr>
          <a:xfrm>
            <a:off x="7234178" y="71588"/>
            <a:ext cx="466844" cy="461665"/>
          </a:xfrm>
          <a:prstGeom prst="rect">
            <a:avLst/>
          </a:prstGeom>
          <a:noFill/>
        </p:spPr>
        <p:txBody>
          <a:bodyPr wrap="square" rtlCol="0">
            <a:spAutoFit/>
          </a:bodyPr>
          <a:lstStyle/>
          <a:p>
            <a:pPr algn="ctr"/>
            <a:r>
              <a:rPr lang="en-US" sz="2400" dirty="0">
                <a:solidFill>
                  <a:schemeClr val="accent2"/>
                </a:solidFill>
                <a:latin typeface="Segoe UI Black" panose="020B0A02040204020203" pitchFamily="34" charset="0"/>
                <a:ea typeface="Segoe UI Black" panose="020B0A02040204020203" pitchFamily="34" charset="0"/>
              </a:rPr>
              <a:t>1</a:t>
            </a:r>
            <a:endParaRPr lang="en-US" sz="2400" dirty="0">
              <a:solidFill>
                <a:schemeClr val="accent2"/>
              </a:solidFill>
            </a:endParaRPr>
          </a:p>
        </p:txBody>
      </p:sp>
    </p:spTree>
    <p:extLst>
      <p:ext uri="{BB962C8B-B14F-4D97-AF65-F5344CB8AC3E}">
        <p14:creationId xmlns:p14="http://schemas.microsoft.com/office/powerpoint/2010/main" val="574110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6C2F28-39DA-D9F9-CB34-902DC14F751B}"/>
              </a:ext>
            </a:extLst>
          </p:cNvPr>
          <p:cNvSpPr>
            <a:spLocks noGrp="1" noRot="1" noMove="1" noResize="1" noEditPoints="1" noAdjustHandles="1" noChangeArrowheads="1" noChangeShapeType="1"/>
          </p:cNvSpPr>
          <p:nvPr/>
        </p:nvSpPr>
        <p:spPr>
          <a:xfrm rot="21600000">
            <a:off x="0" y="6217920"/>
            <a:ext cx="7772400" cy="384048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885397-A548-A6B6-2F91-166AC8B6F87B}"/>
              </a:ext>
            </a:extLst>
          </p:cNvPr>
          <p:cNvSpPr>
            <a:spLocks noGrp="1" noRot="1" noMove="1" noResize="1" noEditPoints="1" noAdjustHandles="1" noChangeArrowheads="1" noChangeShapeType="1"/>
          </p:cNvSpPr>
          <p:nvPr/>
        </p:nvSpPr>
        <p:spPr>
          <a:xfrm>
            <a:off x="0" y="0"/>
            <a:ext cx="101600" cy="100584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4B219-8EA3-8A1C-E268-3901BA277C3A}"/>
              </a:ext>
            </a:extLst>
          </p:cNvPr>
          <p:cNvSpPr txBox="1">
            <a:spLocks noGrp="1" noRot="1" noMove="1" noResize="1" noEditPoints="1" noAdjustHandles="1" noChangeArrowheads="1" noChangeShapeType="1"/>
          </p:cNvSpPr>
          <p:nvPr/>
        </p:nvSpPr>
        <p:spPr>
          <a:xfrm>
            <a:off x="304800" y="238760"/>
            <a:ext cx="5974466" cy="523220"/>
          </a:xfrm>
          <a:prstGeom prst="rect">
            <a:avLst/>
          </a:prstGeom>
          <a:noFill/>
        </p:spPr>
        <p:txBody>
          <a:bodyPr wrap="square" rtlCol="0">
            <a:spAutoFit/>
          </a:bodyPr>
          <a:lstStyle/>
          <a:p>
            <a:r>
              <a:rPr lang="en-US" sz="2800" dirty="0">
                <a:solidFill>
                  <a:schemeClr val="accent1">
                    <a:lumMod val="50000"/>
                  </a:schemeClr>
                </a:solidFill>
                <a:latin typeface="Segoe UI Black" panose="020B0A02040204020203" pitchFamily="34" charset="0"/>
                <a:ea typeface="Segoe UI Black" panose="020B0A02040204020203" pitchFamily="34" charset="0"/>
              </a:rPr>
              <a:t>Homemade TurtleBot </a:t>
            </a:r>
            <a:r>
              <a:rPr lang="en-US" sz="1600" dirty="0">
                <a:solidFill>
                  <a:schemeClr val="accent1">
                    <a:lumMod val="50000"/>
                  </a:schemeClr>
                </a:solidFill>
                <a:latin typeface="Segoe UI Black" panose="020B0A02040204020203" pitchFamily="34" charset="0"/>
                <a:ea typeface="Segoe UI Black" panose="020B0A02040204020203" pitchFamily="34" charset="0"/>
              </a:rPr>
              <a:t>(Summer 2023)</a:t>
            </a:r>
            <a:endParaRPr lang="en-US" sz="2400" dirty="0">
              <a:solidFill>
                <a:schemeClr val="accent1">
                  <a:lumMod val="50000"/>
                </a:schemeClr>
              </a:solidFill>
              <a:latin typeface="Segoe UI Black" panose="020B0A02040204020203" pitchFamily="34" charset="0"/>
              <a:ea typeface="Segoe UI Black" panose="020B0A02040204020203" pitchFamily="34" charset="0"/>
            </a:endParaRPr>
          </a:p>
        </p:txBody>
      </p:sp>
      <p:sp>
        <p:nvSpPr>
          <p:cNvPr id="10" name="TextBox 9">
            <a:extLst>
              <a:ext uri="{FF2B5EF4-FFF2-40B4-BE49-F238E27FC236}">
                <a16:creationId xmlns:a16="http://schemas.microsoft.com/office/drawing/2014/main" id="{EB5BF823-DC66-39C7-A158-5622F6753CBF}"/>
              </a:ext>
            </a:extLst>
          </p:cNvPr>
          <p:cNvSpPr txBox="1">
            <a:spLocks noGrp="1" noRot="1" noMove="1" noResize="1" noEditPoints="1" noAdjustHandles="1" noChangeArrowheads="1" noChangeShapeType="1"/>
          </p:cNvSpPr>
          <p:nvPr/>
        </p:nvSpPr>
        <p:spPr>
          <a:xfrm>
            <a:off x="219918" y="6398367"/>
            <a:ext cx="7459884" cy="3416320"/>
          </a:xfrm>
          <a:prstGeom prst="rect">
            <a:avLst/>
          </a:prstGeom>
          <a:noFill/>
        </p:spPr>
        <p:txBody>
          <a:bodyPr wrap="square" rtlCol="0">
            <a:spAutoFit/>
          </a:bodyPr>
          <a:lstStyle/>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Background: I was interested in understanding how wheeled ground robots are built. I had previously worked with ground robots at a high level, receiving sensor data and sending velocity/heading commands.</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Design: I started with the bare minimum to move: A L298N motor drive, 2 brushed motors and a battery. As I iterated on my design, I added a microcontroller for motor control, and a single board for streaming images and commanding heading or velocity wirelessly.</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Future Work: I want to add a GPS module to log position and work on filtering GPS signals along with a IMU to gain more control over velocity and heading as the current design can only regulate voltage.</a:t>
            </a:r>
          </a:p>
        </p:txBody>
      </p:sp>
      <p:pic>
        <p:nvPicPr>
          <p:cNvPr id="2" name="Picture 1">
            <a:extLst>
              <a:ext uri="{FF2B5EF4-FFF2-40B4-BE49-F238E27FC236}">
                <a16:creationId xmlns:a16="http://schemas.microsoft.com/office/drawing/2014/main" id="{CE3D6134-F3D4-79B1-F22A-A2F3C4894D05}"/>
              </a:ext>
            </a:extLst>
          </p:cNvPr>
          <p:cNvPicPr>
            <a:picLocks noChangeAspect="1"/>
          </p:cNvPicPr>
          <p:nvPr/>
        </p:nvPicPr>
        <p:blipFill rotWithShape="1">
          <a:blip r:embed="rId2"/>
          <a:srcRect l="24748" t="15177" r="20670" b="12514"/>
          <a:stretch/>
        </p:blipFill>
        <p:spPr>
          <a:xfrm>
            <a:off x="148542" y="1835769"/>
            <a:ext cx="4676152" cy="3088077"/>
          </a:xfrm>
          <a:prstGeom prst="rect">
            <a:avLst/>
          </a:prstGeom>
        </p:spPr>
      </p:pic>
      <p:pic>
        <p:nvPicPr>
          <p:cNvPr id="3" name="Picture 2" descr="A close-up of a machine&#10;&#10;Description automatically generated">
            <a:extLst>
              <a:ext uri="{FF2B5EF4-FFF2-40B4-BE49-F238E27FC236}">
                <a16:creationId xmlns:a16="http://schemas.microsoft.com/office/drawing/2014/main" id="{5D1FE1F2-3FE7-BDC1-4E82-7B34BDA0A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750" y="1267105"/>
            <a:ext cx="3169052" cy="4225403"/>
          </a:xfrm>
          <a:prstGeom prst="rect">
            <a:avLst/>
          </a:prstGeom>
        </p:spPr>
      </p:pic>
      <p:sp>
        <p:nvSpPr>
          <p:cNvPr id="4" name="TextBox 3">
            <a:extLst>
              <a:ext uri="{FF2B5EF4-FFF2-40B4-BE49-F238E27FC236}">
                <a16:creationId xmlns:a16="http://schemas.microsoft.com/office/drawing/2014/main" id="{EBCD0242-955E-D540-8D17-3AEB94AE293F}"/>
              </a:ext>
            </a:extLst>
          </p:cNvPr>
          <p:cNvSpPr txBox="1">
            <a:spLocks noGrp="1" noRot="1" noMove="1" noResize="1" noEditPoints="1" noAdjustHandles="1" noChangeArrowheads="1" noChangeShapeType="1"/>
          </p:cNvSpPr>
          <p:nvPr/>
        </p:nvSpPr>
        <p:spPr>
          <a:xfrm>
            <a:off x="7234178" y="71588"/>
            <a:ext cx="466844" cy="461665"/>
          </a:xfrm>
          <a:prstGeom prst="rect">
            <a:avLst/>
          </a:prstGeom>
          <a:noFill/>
        </p:spPr>
        <p:txBody>
          <a:bodyPr wrap="square" rtlCol="0">
            <a:spAutoFit/>
          </a:bodyPr>
          <a:lstStyle/>
          <a:p>
            <a:pPr algn="ctr"/>
            <a:r>
              <a:rPr lang="en-US" sz="2400" dirty="0">
                <a:solidFill>
                  <a:schemeClr val="accent2"/>
                </a:solidFill>
                <a:latin typeface="Segoe UI Black" panose="020B0A02040204020203" pitchFamily="34" charset="0"/>
                <a:ea typeface="Segoe UI Black" panose="020B0A02040204020203" pitchFamily="34" charset="0"/>
              </a:rPr>
              <a:t>2</a:t>
            </a:r>
            <a:endParaRPr lang="en-US" sz="2400" dirty="0">
              <a:solidFill>
                <a:schemeClr val="accent2"/>
              </a:solidFill>
            </a:endParaRPr>
          </a:p>
        </p:txBody>
      </p:sp>
    </p:spTree>
    <p:extLst>
      <p:ext uri="{BB962C8B-B14F-4D97-AF65-F5344CB8AC3E}">
        <p14:creationId xmlns:p14="http://schemas.microsoft.com/office/powerpoint/2010/main" val="1699574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ack metal frame on a white surface&#10;&#10;Description automatically generated">
            <a:extLst>
              <a:ext uri="{FF2B5EF4-FFF2-40B4-BE49-F238E27FC236}">
                <a16:creationId xmlns:a16="http://schemas.microsoft.com/office/drawing/2014/main" id="{D38F0005-5A8A-DDDC-8D50-FD5E6AC23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563" y="1298535"/>
            <a:ext cx="2682111" cy="2011583"/>
          </a:xfrm>
          <a:prstGeom prst="rect">
            <a:avLst/>
          </a:prstGeom>
        </p:spPr>
      </p:pic>
      <p:sp>
        <p:nvSpPr>
          <p:cNvPr id="6" name="Rectangle 5">
            <a:extLst>
              <a:ext uri="{FF2B5EF4-FFF2-40B4-BE49-F238E27FC236}">
                <a16:creationId xmlns:a16="http://schemas.microsoft.com/office/drawing/2014/main" id="{DF6C2F28-39DA-D9F9-CB34-902DC14F751B}"/>
              </a:ext>
            </a:extLst>
          </p:cNvPr>
          <p:cNvSpPr>
            <a:spLocks noGrp="1" noRot="1" noMove="1" noResize="1" noEditPoints="1" noAdjustHandles="1" noChangeArrowheads="1" noChangeShapeType="1"/>
          </p:cNvSpPr>
          <p:nvPr/>
        </p:nvSpPr>
        <p:spPr>
          <a:xfrm rot="21600000">
            <a:off x="0" y="6217920"/>
            <a:ext cx="7772400" cy="384048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885397-A548-A6B6-2F91-166AC8B6F87B}"/>
              </a:ext>
            </a:extLst>
          </p:cNvPr>
          <p:cNvSpPr>
            <a:spLocks noGrp="1" noRot="1" noMove="1" noResize="1" noEditPoints="1" noAdjustHandles="1" noChangeArrowheads="1" noChangeShapeType="1"/>
          </p:cNvSpPr>
          <p:nvPr/>
        </p:nvSpPr>
        <p:spPr>
          <a:xfrm>
            <a:off x="0" y="0"/>
            <a:ext cx="101600" cy="100584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4B219-8EA3-8A1C-E268-3901BA277C3A}"/>
              </a:ext>
            </a:extLst>
          </p:cNvPr>
          <p:cNvSpPr txBox="1">
            <a:spLocks noGrp="1" noRot="1" noMove="1" noResize="1" noEditPoints="1" noAdjustHandles="1" noChangeArrowheads="1" noChangeShapeType="1"/>
          </p:cNvSpPr>
          <p:nvPr/>
        </p:nvSpPr>
        <p:spPr>
          <a:xfrm>
            <a:off x="304800" y="238760"/>
            <a:ext cx="5974466" cy="523220"/>
          </a:xfrm>
          <a:prstGeom prst="rect">
            <a:avLst/>
          </a:prstGeom>
          <a:noFill/>
        </p:spPr>
        <p:txBody>
          <a:bodyPr wrap="square" rtlCol="0">
            <a:spAutoFit/>
          </a:bodyPr>
          <a:lstStyle/>
          <a:p>
            <a:r>
              <a:rPr lang="en-US" sz="2800" dirty="0">
                <a:solidFill>
                  <a:schemeClr val="accent1">
                    <a:lumMod val="50000"/>
                  </a:schemeClr>
                </a:solidFill>
                <a:latin typeface="Segoe UI Black" panose="020B0A02040204020203" pitchFamily="34" charset="0"/>
                <a:ea typeface="Segoe UI Black" panose="020B0A02040204020203" pitchFamily="34" charset="0"/>
              </a:rPr>
              <a:t>Robot Backpacks </a:t>
            </a:r>
            <a:r>
              <a:rPr kumimoji="0" lang="en-US" sz="1600" b="0" i="0" u="none" strike="noStrike" kern="1200" cap="none" spc="0" normalizeH="0" baseline="0" noProof="0" dirty="0">
                <a:ln>
                  <a:noFill/>
                </a:ln>
                <a:solidFill>
                  <a:srgbClr val="4472C4">
                    <a:lumMod val="50000"/>
                  </a:srgbClr>
                </a:solidFill>
                <a:effectLst/>
                <a:uLnTx/>
                <a:uFillTx/>
                <a:latin typeface="Segoe UI Black" panose="020B0A02040204020203" pitchFamily="34" charset="0"/>
                <a:ea typeface="Segoe UI Black" panose="020B0A02040204020203" pitchFamily="34" charset="0"/>
                <a:cs typeface="+mn-cs"/>
              </a:rPr>
              <a:t>(Fall 2023 – Present)</a:t>
            </a:r>
            <a:endParaRPr lang="en-US" sz="2400" dirty="0">
              <a:solidFill>
                <a:schemeClr val="accent1">
                  <a:lumMod val="50000"/>
                </a:schemeClr>
              </a:solidFill>
              <a:latin typeface="Segoe UI Black" panose="020B0A02040204020203" pitchFamily="34" charset="0"/>
              <a:ea typeface="Segoe UI Black" panose="020B0A02040204020203" pitchFamily="34" charset="0"/>
            </a:endParaRPr>
          </a:p>
        </p:txBody>
      </p:sp>
      <p:sp>
        <p:nvSpPr>
          <p:cNvPr id="10" name="TextBox 9">
            <a:extLst>
              <a:ext uri="{FF2B5EF4-FFF2-40B4-BE49-F238E27FC236}">
                <a16:creationId xmlns:a16="http://schemas.microsoft.com/office/drawing/2014/main" id="{EB5BF823-DC66-39C7-A158-5622F6753CBF}"/>
              </a:ext>
            </a:extLst>
          </p:cNvPr>
          <p:cNvSpPr txBox="1">
            <a:spLocks noGrp="1" noRot="1" noMove="1" noResize="1" noEditPoints="1" noAdjustHandles="1" noChangeArrowheads="1" noChangeShapeType="1"/>
          </p:cNvSpPr>
          <p:nvPr/>
        </p:nvSpPr>
        <p:spPr>
          <a:xfrm>
            <a:off x="219918" y="6398367"/>
            <a:ext cx="7459884" cy="3416320"/>
          </a:xfrm>
          <a:prstGeom prst="rect">
            <a:avLst/>
          </a:prstGeom>
          <a:noFill/>
        </p:spPr>
        <p:txBody>
          <a:bodyPr wrap="square" rtlCol="0">
            <a:spAutoFit/>
          </a:bodyPr>
          <a:lstStyle/>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Background: For a research lab, additional computers and sensors needed to be onboard quadruped robots to support experiments. A compact “backpack” to mount the components was required.</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Design: The final design, highlighted in blue, combines sensor visibility requirements with port access. Space constraints meant components had to be stacked vertically to stay clear of the legs.</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My design is the result of iterating over several months as additional sensors had to be added. It was very rewarding to assemble everything and watch the robot successfully complete waypoint missions with the new hardware onboard.</a:t>
            </a:r>
          </a:p>
        </p:txBody>
      </p:sp>
      <p:pic>
        <p:nvPicPr>
          <p:cNvPr id="8" name="Picture 7">
            <a:extLst>
              <a:ext uri="{FF2B5EF4-FFF2-40B4-BE49-F238E27FC236}">
                <a16:creationId xmlns:a16="http://schemas.microsoft.com/office/drawing/2014/main" id="{50A2E8EC-5669-CE4F-312E-8A19FCD03A8C}"/>
              </a:ext>
            </a:extLst>
          </p:cNvPr>
          <p:cNvPicPr>
            <a:picLocks noChangeAspect="1"/>
          </p:cNvPicPr>
          <p:nvPr/>
        </p:nvPicPr>
        <p:blipFill>
          <a:blip r:embed="rId3"/>
          <a:srcRect l="7595" t="7692" r="1190"/>
          <a:stretch/>
        </p:blipFill>
        <p:spPr>
          <a:xfrm>
            <a:off x="269111" y="3104236"/>
            <a:ext cx="4479403" cy="2912031"/>
          </a:xfrm>
          <a:prstGeom prst="rect">
            <a:avLst/>
          </a:prstGeom>
        </p:spPr>
      </p:pic>
      <p:pic>
        <p:nvPicPr>
          <p:cNvPr id="13" name="Picture 12" descr="A group of robots on a floor&#10;&#10;Description automatically generated">
            <a:extLst>
              <a:ext uri="{FF2B5EF4-FFF2-40B4-BE49-F238E27FC236}">
                <a16:creationId xmlns:a16="http://schemas.microsoft.com/office/drawing/2014/main" id="{506F73C0-DE0C-2F0E-10AB-ABDFE250DD9E}"/>
              </a:ext>
            </a:extLst>
          </p:cNvPr>
          <p:cNvPicPr>
            <a:picLocks noChangeAspect="1"/>
          </p:cNvPicPr>
          <p:nvPr/>
        </p:nvPicPr>
        <p:blipFill>
          <a:blip r:embed="rId4">
            <a:extLst>
              <a:ext uri="{28A0092B-C50C-407E-A947-70E740481C1C}">
                <a14:useLocalDpi xmlns:a14="http://schemas.microsoft.com/office/drawing/2010/main" val="0"/>
              </a:ext>
            </a:extLst>
          </a:blip>
          <a:srcRect l="39241" t="26513" r="18690" b="41263"/>
          <a:stretch/>
        </p:blipFill>
        <p:spPr>
          <a:xfrm>
            <a:off x="4369442" y="3971307"/>
            <a:ext cx="3269849" cy="1878454"/>
          </a:xfrm>
          <a:prstGeom prst="rect">
            <a:avLst/>
          </a:prstGeom>
        </p:spPr>
      </p:pic>
      <p:pic>
        <p:nvPicPr>
          <p:cNvPr id="3" name="Picture 2" descr="A robot on grass with legs and legs&#10;&#10;Description automatically generated">
            <a:extLst>
              <a:ext uri="{FF2B5EF4-FFF2-40B4-BE49-F238E27FC236}">
                <a16:creationId xmlns:a16="http://schemas.microsoft.com/office/drawing/2014/main" id="{E1CD5906-E309-86A3-3B00-EC8C7419B430}"/>
              </a:ext>
            </a:extLst>
          </p:cNvPr>
          <p:cNvPicPr>
            <a:picLocks noChangeAspect="1"/>
          </p:cNvPicPr>
          <p:nvPr/>
        </p:nvPicPr>
        <p:blipFill>
          <a:blip r:embed="rId5">
            <a:extLst>
              <a:ext uri="{28A0092B-C50C-407E-A947-70E740481C1C}">
                <a14:useLocalDpi xmlns:a14="http://schemas.microsoft.com/office/drawing/2010/main" val="0"/>
              </a:ext>
            </a:extLst>
          </a:blip>
          <a:srcRect l="16604" t="2643" r="9531" b="16536"/>
          <a:stretch/>
        </p:blipFill>
        <p:spPr>
          <a:xfrm>
            <a:off x="3719651" y="828987"/>
            <a:ext cx="3919640" cy="3216566"/>
          </a:xfrm>
          <a:prstGeom prst="rect">
            <a:avLst/>
          </a:prstGeom>
        </p:spPr>
      </p:pic>
      <p:sp>
        <p:nvSpPr>
          <p:cNvPr id="14" name="TextBox 13">
            <a:extLst>
              <a:ext uri="{FF2B5EF4-FFF2-40B4-BE49-F238E27FC236}">
                <a16:creationId xmlns:a16="http://schemas.microsoft.com/office/drawing/2014/main" id="{BF8D1B6D-9EB0-D40D-B905-85C1A34A7E91}"/>
              </a:ext>
            </a:extLst>
          </p:cNvPr>
          <p:cNvSpPr txBox="1">
            <a:spLocks noGrp="1" noRot="1" noMove="1" noResize="1" noEditPoints="1" noAdjustHandles="1" noChangeArrowheads="1" noChangeShapeType="1"/>
          </p:cNvSpPr>
          <p:nvPr/>
        </p:nvSpPr>
        <p:spPr>
          <a:xfrm>
            <a:off x="7234178" y="71588"/>
            <a:ext cx="466844" cy="461665"/>
          </a:xfrm>
          <a:prstGeom prst="rect">
            <a:avLst/>
          </a:prstGeom>
          <a:noFill/>
        </p:spPr>
        <p:txBody>
          <a:bodyPr wrap="square" rtlCol="0">
            <a:spAutoFit/>
          </a:bodyPr>
          <a:lstStyle/>
          <a:p>
            <a:pPr algn="ctr"/>
            <a:r>
              <a:rPr lang="en-US" sz="2400" dirty="0">
                <a:solidFill>
                  <a:schemeClr val="accent2"/>
                </a:solidFill>
                <a:latin typeface="Segoe UI Black" panose="020B0A02040204020203" pitchFamily="34" charset="0"/>
                <a:ea typeface="Segoe UI Black" panose="020B0A02040204020203" pitchFamily="34" charset="0"/>
              </a:rPr>
              <a:t>3</a:t>
            </a:r>
            <a:endParaRPr lang="en-US" sz="2400" dirty="0">
              <a:solidFill>
                <a:schemeClr val="accent2"/>
              </a:solidFill>
            </a:endParaRPr>
          </a:p>
        </p:txBody>
      </p:sp>
    </p:spTree>
    <p:extLst>
      <p:ext uri="{BB962C8B-B14F-4D97-AF65-F5344CB8AC3E}">
        <p14:creationId xmlns:p14="http://schemas.microsoft.com/office/powerpoint/2010/main" val="269438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6C2F28-39DA-D9F9-CB34-902DC14F751B}"/>
              </a:ext>
            </a:extLst>
          </p:cNvPr>
          <p:cNvSpPr>
            <a:spLocks noGrp="1" noRot="1" noMove="1" noResize="1" noEditPoints="1" noAdjustHandles="1" noChangeArrowheads="1" noChangeShapeType="1"/>
          </p:cNvSpPr>
          <p:nvPr/>
        </p:nvSpPr>
        <p:spPr>
          <a:xfrm rot="21600000">
            <a:off x="0" y="6217920"/>
            <a:ext cx="7772400" cy="384048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885397-A548-A6B6-2F91-166AC8B6F87B}"/>
              </a:ext>
            </a:extLst>
          </p:cNvPr>
          <p:cNvSpPr>
            <a:spLocks noGrp="1" noRot="1" noMove="1" noResize="1" noEditPoints="1" noAdjustHandles="1" noChangeArrowheads="1" noChangeShapeType="1"/>
          </p:cNvSpPr>
          <p:nvPr/>
        </p:nvSpPr>
        <p:spPr>
          <a:xfrm>
            <a:off x="0" y="0"/>
            <a:ext cx="101600" cy="100584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E7D4CF5-A6EC-41A7-CE94-B6E985377314}"/>
              </a:ext>
            </a:extLst>
          </p:cNvPr>
          <p:cNvSpPr txBox="1"/>
          <p:nvPr/>
        </p:nvSpPr>
        <p:spPr>
          <a:xfrm>
            <a:off x="5526911" y="3061503"/>
            <a:ext cx="4305782" cy="369332"/>
          </a:xfrm>
          <a:prstGeom prst="rect">
            <a:avLst/>
          </a:prstGeom>
          <a:noFill/>
        </p:spPr>
        <p:txBody>
          <a:bodyPr wrap="square" rtlCol="0">
            <a:spAutoFit/>
          </a:bodyPr>
          <a:lstStyle/>
          <a:p>
            <a:r>
              <a:rPr lang="en-US" dirty="0"/>
              <a:t>ESTOP in NCR lab</a:t>
            </a:r>
          </a:p>
        </p:txBody>
      </p:sp>
      <p:pic>
        <p:nvPicPr>
          <p:cNvPr id="4" name="Picture 3" descr="A yellow and orange button with a blue wire&#10;&#10;Description automatically generated">
            <a:extLst>
              <a:ext uri="{FF2B5EF4-FFF2-40B4-BE49-F238E27FC236}">
                <a16:creationId xmlns:a16="http://schemas.microsoft.com/office/drawing/2014/main" id="{2ADA3021-BBE6-FD04-ABFE-8A137A06B5B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p:blipFill>
        <p:spPr>
          <a:xfrm>
            <a:off x="473708" y="3178904"/>
            <a:ext cx="2841584" cy="2841584"/>
          </a:xfrm>
          <a:prstGeom prst="rect">
            <a:avLst/>
          </a:prstGeom>
        </p:spPr>
      </p:pic>
      <p:sp>
        <p:nvSpPr>
          <p:cNvPr id="5" name="TextBox 4">
            <a:extLst>
              <a:ext uri="{FF2B5EF4-FFF2-40B4-BE49-F238E27FC236}">
                <a16:creationId xmlns:a16="http://schemas.microsoft.com/office/drawing/2014/main" id="{6D24B219-8EA3-8A1C-E268-3901BA277C3A}"/>
              </a:ext>
            </a:extLst>
          </p:cNvPr>
          <p:cNvSpPr txBox="1">
            <a:spLocks noGrp="1" noRot="1" noMove="1" noResize="1" noEditPoints="1" noAdjustHandles="1" noChangeArrowheads="1" noChangeShapeType="1"/>
          </p:cNvSpPr>
          <p:nvPr/>
        </p:nvSpPr>
        <p:spPr>
          <a:xfrm>
            <a:off x="304800" y="238760"/>
            <a:ext cx="5974466" cy="523220"/>
          </a:xfrm>
          <a:prstGeom prst="rect">
            <a:avLst/>
          </a:prstGeom>
          <a:noFill/>
        </p:spPr>
        <p:txBody>
          <a:bodyPr wrap="square" rtlCol="0">
            <a:spAutoFit/>
          </a:bodyPr>
          <a:lstStyle/>
          <a:p>
            <a:r>
              <a:rPr lang="en-US" sz="2800" dirty="0">
                <a:solidFill>
                  <a:schemeClr val="accent1">
                    <a:lumMod val="50000"/>
                  </a:schemeClr>
                </a:solidFill>
                <a:latin typeface="Segoe UI Black" panose="020B0A02040204020203" pitchFamily="34" charset="0"/>
                <a:ea typeface="Segoe UI Black" panose="020B0A02040204020203" pitchFamily="34" charset="0"/>
              </a:rPr>
              <a:t>Robot Emergency Stop </a:t>
            </a:r>
            <a:r>
              <a:rPr kumimoji="0" lang="en-US" sz="1600" b="0" i="0" u="none" strike="noStrike" kern="1200" cap="none" spc="0" normalizeH="0" baseline="0" noProof="0" dirty="0">
                <a:ln>
                  <a:noFill/>
                </a:ln>
                <a:solidFill>
                  <a:srgbClr val="4472C4">
                    <a:lumMod val="50000"/>
                  </a:srgbClr>
                </a:solidFill>
                <a:effectLst/>
                <a:uLnTx/>
                <a:uFillTx/>
                <a:latin typeface="Segoe UI Black" panose="020B0A02040204020203" pitchFamily="34" charset="0"/>
                <a:ea typeface="Segoe UI Black" panose="020B0A02040204020203" pitchFamily="34" charset="0"/>
                <a:cs typeface="+mn-cs"/>
              </a:rPr>
              <a:t>(Spring 2023)</a:t>
            </a:r>
            <a:endParaRPr lang="en-US" sz="2400" dirty="0">
              <a:solidFill>
                <a:schemeClr val="accent1">
                  <a:lumMod val="50000"/>
                </a:schemeClr>
              </a:solidFill>
              <a:latin typeface="Segoe UI Black" panose="020B0A02040204020203" pitchFamily="34" charset="0"/>
              <a:ea typeface="Segoe UI Black" panose="020B0A02040204020203" pitchFamily="34" charset="0"/>
            </a:endParaRPr>
          </a:p>
        </p:txBody>
      </p:sp>
      <p:pic>
        <p:nvPicPr>
          <p:cNvPr id="9" name="Picture 8">
            <a:extLst>
              <a:ext uri="{FF2B5EF4-FFF2-40B4-BE49-F238E27FC236}">
                <a16:creationId xmlns:a16="http://schemas.microsoft.com/office/drawing/2014/main" id="{89BA04D2-D575-8036-7F3D-39AA73907BD4}"/>
              </a:ext>
            </a:extLst>
          </p:cNvPr>
          <p:cNvPicPr>
            <a:picLocks noChangeAspect="1"/>
          </p:cNvPicPr>
          <p:nvPr/>
        </p:nvPicPr>
        <p:blipFill>
          <a:blip r:embed="rId4"/>
          <a:srcRect b="11567"/>
          <a:stretch/>
        </p:blipFill>
        <p:spPr>
          <a:xfrm>
            <a:off x="3687401" y="841182"/>
            <a:ext cx="3992401" cy="5179306"/>
          </a:xfrm>
          <a:prstGeom prst="rect">
            <a:avLst/>
          </a:prstGeom>
        </p:spPr>
      </p:pic>
      <p:sp>
        <p:nvSpPr>
          <p:cNvPr id="10" name="TextBox 9">
            <a:extLst>
              <a:ext uri="{FF2B5EF4-FFF2-40B4-BE49-F238E27FC236}">
                <a16:creationId xmlns:a16="http://schemas.microsoft.com/office/drawing/2014/main" id="{EB5BF823-DC66-39C7-A158-5622F6753CBF}"/>
              </a:ext>
            </a:extLst>
          </p:cNvPr>
          <p:cNvSpPr txBox="1">
            <a:spLocks noGrp="1" noRot="1" noMove="1" noResize="1" noEditPoints="1" noAdjustHandles="1" noChangeArrowheads="1" noChangeShapeType="1"/>
          </p:cNvSpPr>
          <p:nvPr/>
        </p:nvSpPr>
        <p:spPr>
          <a:xfrm>
            <a:off x="219918" y="6398367"/>
            <a:ext cx="7459884" cy="3416320"/>
          </a:xfrm>
          <a:prstGeom prst="rect">
            <a:avLst/>
          </a:prstGeom>
          <a:noFill/>
        </p:spPr>
        <p:txBody>
          <a:bodyPr wrap="square" rtlCol="0">
            <a:spAutoFit/>
          </a:bodyPr>
          <a:lstStyle/>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Goal: Design a one-button system to stop many robots running different operating systems and control interfaces. It can be difficult to find the correct terminal to kill when controlling a swarm of robots.</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Description: I used a microcontroller to read button status and debounce the signal when activated. A connected ROS2 node publishes on each robot’s /estop topic to stop any connected robots.</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Results: This system successfully stopped robot dogs, wheeled robots, and quadcopters when tested. It is not intended to be a replacement for safety lock-out controls, but to be used to stop everything when one robot is about to crash into something.</a:t>
            </a:r>
          </a:p>
        </p:txBody>
      </p:sp>
      <p:sp>
        <p:nvSpPr>
          <p:cNvPr id="11" name="TextBox 10">
            <a:extLst>
              <a:ext uri="{FF2B5EF4-FFF2-40B4-BE49-F238E27FC236}">
                <a16:creationId xmlns:a16="http://schemas.microsoft.com/office/drawing/2014/main" id="{92DE97C9-FB43-6F0E-2B66-94B1009A169B}"/>
              </a:ext>
            </a:extLst>
          </p:cNvPr>
          <p:cNvSpPr txBox="1">
            <a:spLocks noGrp="1" noRot="1" noMove="1" noResize="1" noEditPoints="1" noAdjustHandles="1" noChangeArrowheads="1" noChangeShapeType="1"/>
          </p:cNvSpPr>
          <p:nvPr/>
        </p:nvSpPr>
        <p:spPr>
          <a:xfrm>
            <a:off x="7234178" y="71588"/>
            <a:ext cx="466844" cy="461665"/>
          </a:xfrm>
          <a:prstGeom prst="rect">
            <a:avLst/>
          </a:prstGeom>
          <a:noFill/>
        </p:spPr>
        <p:txBody>
          <a:bodyPr wrap="square" rtlCol="0">
            <a:spAutoFit/>
          </a:bodyPr>
          <a:lstStyle/>
          <a:p>
            <a:pPr algn="ctr"/>
            <a:r>
              <a:rPr lang="en-US" sz="2400" dirty="0">
                <a:solidFill>
                  <a:schemeClr val="accent2"/>
                </a:solidFill>
                <a:latin typeface="Segoe UI Black" panose="020B0A02040204020203" pitchFamily="34" charset="0"/>
                <a:ea typeface="Segoe UI Black" panose="020B0A02040204020203" pitchFamily="34" charset="0"/>
              </a:rPr>
              <a:t>4</a:t>
            </a:r>
            <a:endParaRPr lang="en-US" sz="2400" dirty="0">
              <a:solidFill>
                <a:schemeClr val="accent2"/>
              </a:solidFill>
            </a:endParaRPr>
          </a:p>
        </p:txBody>
      </p:sp>
    </p:spTree>
    <p:extLst>
      <p:ext uri="{BB962C8B-B14F-4D97-AF65-F5344CB8AC3E}">
        <p14:creationId xmlns:p14="http://schemas.microsoft.com/office/powerpoint/2010/main" val="775301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6C2F28-39DA-D9F9-CB34-902DC14F751B}"/>
              </a:ext>
            </a:extLst>
          </p:cNvPr>
          <p:cNvSpPr>
            <a:spLocks noGrp="1" noRot="1" noMove="1" noResize="1" noEditPoints="1" noAdjustHandles="1" noChangeArrowheads="1" noChangeShapeType="1"/>
          </p:cNvSpPr>
          <p:nvPr/>
        </p:nvSpPr>
        <p:spPr>
          <a:xfrm rot="21600000">
            <a:off x="0" y="6217920"/>
            <a:ext cx="7772400" cy="384048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885397-A548-A6B6-2F91-166AC8B6F87B}"/>
              </a:ext>
            </a:extLst>
          </p:cNvPr>
          <p:cNvSpPr>
            <a:spLocks noGrp="1" noRot="1" noMove="1" noResize="1" noEditPoints="1" noAdjustHandles="1" noChangeArrowheads="1" noChangeShapeType="1"/>
          </p:cNvSpPr>
          <p:nvPr/>
        </p:nvSpPr>
        <p:spPr>
          <a:xfrm>
            <a:off x="0" y="0"/>
            <a:ext cx="101600" cy="100584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4B219-8EA3-8A1C-E268-3901BA277C3A}"/>
              </a:ext>
            </a:extLst>
          </p:cNvPr>
          <p:cNvSpPr txBox="1">
            <a:spLocks noGrp="1" noRot="1" noMove="1" noResize="1" noEditPoints="1" noAdjustHandles="1" noChangeArrowheads="1" noChangeShapeType="1"/>
          </p:cNvSpPr>
          <p:nvPr/>
        </p:nvSpPr>
        <p:spPr>
          <a:xfrm>
            <a:off x="304800" y="238760"/>
            <a:ext cx="7166658" cy="954107"/>
          </a:xfrm>
          <a:prstGeom prst="rect">
            <a:avLst/>
          </a:prstGeom>
          <a:noFill/>
        </p:spPr>
        <p:txBody>
          <a:bodyPr wrap="square" rtlCol="0">
            <a:spAutoFit/>
          </a:bodyPr>
          <a:lstStyle/>
          <a:p>
            <a:r>
              <a:rPr lang="en-US" sz="2800" dirty="0">
                <a:solidFill>
                  <a:schemeClr val="accent1">
                    <a:lumMod val="50000"/>
                  </a:schemeClr>
                </a:solidFill>
                <a:latin typeface="Segoe UI Black" panose="020B0A02040204020203" pitchFamily="34" charset="0"/>
                <a:ea typeface="Segoe UI Black" panose="020B0A02040204020203" pitchFamily="34" charset="0"/>
              </a:rPr>
              <a:t>Design and Manufacturing Laboratory Air Engine </a:t>
            </a:r>
            <a:r>
              <a:rPr kumimoji="0" lang="en-US" sz="1600" b="0" i="0" u="none" strike="noStrike" kern="1200" cap="none" spc="0" normalizeH="0" baseline="0" noProof="0" dirty="0">
                <a:ln>
                  <a:noFill/>
                </a:ln>
                <a:solidFill>
                  <a:srgbClr val="4472C4">
                    <a:lumMod val="50000"/>
                  </a:srgbClr>
                </a:solidFill>
                <a:effectLst/>
                <a:uLnTx/>
                <a:uFillTx/>
                <a:latin typeface="Segoe UI Black" panose="020B0A02040204020203" pitchFamily="34" charset="0"/>
                <a:ea typeface="Segoe UI Black" panose="020B0A02040204020203" pitchFamily="34" charset="0"/>
                <a:cs typeface="+mn-cs"/>
              </a:rPr>
              <a:t>(Fall 2023)</a:t>
            </a:r>
            <a:endParaRPr lang="en-US" sz="2400" dirty="0">
              <a:solidFill>
                <a:schemeClr val="accent1">
                  <a:lumMod val="50000"/>
                </a:schemeClr>
              </a:solidFill>
              <a:latin typeface="Segoe UI Black" panose="020B0A02040204020203" pitchFamily="34" charset="0"/>
              <a:ea typeface="Segoe UI Black" panose="020B0A02040204020203" pitchFamily="34" charset="0"/>
            </a:endParaRPr>
          </a:p>
        </p:txBody>
      </p:sp>
      <p:sp>
        <p:nvSpPr>
          <p:cNvPr id="10" name="TextBox 9">
            <a:extLst>
              <a:ext uri="{FF2B5EF4-FFF2-40B4-BE49-F238E27FC236}">
                <a16:creationId xmlns:a16="http://schemas.microsoft.com/office/drawing/2014/main" id="{EB5BF823-DC66-39C7-A158-5622F6753CBF}"/>
              </a:ext>
            </a:extLst>
          </p:cNvPr>
          <p:cNvSpPr txBox="1">
            <a:spLocks noGrp="1" noRot="1" noMove="1" noResize="1" noEditPoints="1" noAdjustHandles="1" noChangeArrowheads="1" noChangeShapeType="1"/>
          </p:cNvSpPr>
          <p:nvPr/>
        </p:nvSpPr>
        <p:spPr>
          <a:xfrm>
            <a:off x="219918" y="6398367"/>
            <a:ext cx="7459884" cy="3416320"/>
          </a:xfrm>
          <a:prstGeom prst="rect">
            <a:avLst/>
          </a:prstGeom>
          <a:noFill/>
        </p:spPr>
        <p:txBody>
          <a:bodyPr wrap="square" rtlCol="0">
            <a:spAutoFit/>
          </a:bodyPr>
          <a:lstStyle/>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Objective: Manufacture 6 discrete components and assemble to create 4 functional air engines.</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Process: I applied Geometric Dimensioning and Tolerancing (GD&amp;T) knowledge to revise provided air engine drawings. Reducing noncritical tolerances allowed me to more easily achieve design requirements during manufacturing. I learned how to identify critical surfaces and got to see firsthand how high tolerances impacted manufacturing time. </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I also learned how to preform manual mill and lathe work, and how to generate g-code in Autodesk Fusion for Haas VF-3 CNC mills.</a:t>
            </a:r>
          </a:p>
        </p:txBody>
      </p:sp>
      <p:pic>
        <p:nvPicPr>
          <p:cNvPr id="8" name="Picture 7" descr="A metal object with a wheel&#10;&#10;Description automatically generated">
            <a:extLst>
              <a:ext uri="{FF2B5EF4-FFF2-40B4-BE49-F238E27FC236}">
                <a16:creationId xmlns:a16="http://schemas.microsoft.com/office/drawing/2014/main" id="{541D9F69-4C40-3D9A-401D-9044171E1797}"/>
              </a:ext>
            </a:extLst>
          </p:cNvPr>
          <p:cNvPicPr>
            <a:picLocks noChangeAspect="1"/>
          </p:cNvPicPr>
          <p:nvPr/>
        </p:nvPicPr>
        <p:blipFill rotWithShape="1">
          <a:blip r:embed="rId2">
            <a:extLst>
              <a:ext uri="{28A0092B-C50C-407E-A947-70E740481C1C}">
                <a14:useLocalDpi xmlns:a14="http://schemas.microsoft.com/office/drawing/2010/main" val="0"/>
              </a:ext>
            </a:extLst>
          </a:blip>
          <a:srcRect l="4601" t="10080" r="3715" b="6057"/>
          <a:stretch/>
        </p:blipFill>
        <p:spPr>
          <a:xfrm>
            <a:off x="3527450" y="1770927"/>
            <a:ext cx="4093577" cy="3744412"/>
          </a:xfrm>
          <a:prstGeom prst="rect">
            <a:avLst/>
          </a:prstGeom>
        </p:spPr>
      </p:pic>
      <p:pic>
        <p:nvPicPr>
          <p:cNvPr id="13" name="Picture 12">
            <a:extLst>
              <a:ext uri="{FF2B5EF4-FFF2-40B4-BE49-F238E27FC236}">
                <a16:creationId xmlns:a16="http://schemas.microsoft.com/office/drawing/2014/main" id="{9C97D77D-207C-745A-CD50-20B43801AD60}"/>
              </a:ext>
            </a:extLst>
          </p:cNvPr>
          <p:cNvPicPr>
            <a:picLocks noChangeAspect="1"/>
          </p:cNvPicPr>
          <p:nvPr/>
        </p:nvPicPr>
        <p:blipFill>
          <a:blip r:embed="rId3"/>
          <a:srcRect l="6842" t="9705" r="7070" b="11170"/>
          <a:stretch/>
        </p:blipFill>
        <p:spPr>
          <a:xfrm>
            <a:off x="362676" y="3944097"/>
            <a:ext cx="4369445" cy="2149302"/>
          </a:xfrm>
          <a:prstGeom prst="rect">
            <a:avLst/>
          </a:prstGeom>
        </p:spPr>
      </p:pic>
      <p:sp>
        <p:nvSpPr>
          <p:cNvPr id="14" name="TextBox 13">
            <a:extLst>
              <a:ext uri="{FF2B5EF4-FFF2-40B4-BE49-F238E27FC236}">
                <a16:creationId xmlns:a16="http://schemas.microsoft.com/office/drawing/2014/main" id="{C7A901BE-071C-9166-062D-B51C7F18E8C5}"/>
              </a:ext>
            </a:extLst>
          </p:cNvPr>
          <p:cNvSpPr txBox="1">
            <a:spLocks noGrp="1" noRot="1" noMove="1" noResize="1" noEditPoints="1" noAdjustHandles="1" noChangeArrowheads="1" noChangeShapeType="1"/>
          </p:cNvSpPr>
          <p:nvPr/>
        </p:nvSpPr>
        <p:spPr>
          <a:xfrm>
            <a:off x="7234178" y="71588"/>
            <a:ext cx="466844" cy="461665"/>
          </a:xfrm>
          <a:prstGeom prst="rect">
            <a:avLst/>
          </a:prstGeom>
          <a:noFill/>
        </p:spPr>
        <p:txBody>
          <a:bodyPr wrap="square" rtlCol="0">
            <a:spAutoFit/>
          </a:bodyPr>
          <a:lstStyle/>
          <a:p>
            <a:pPr algn="ctr"/>
            <a:r>
              <a:rPr lang="en-US" sz="2400" dirty="0">
                <a:solidFill>
                  <a:schemeClr val="accent2"/>
                </a:solidFill>
                <a:latin typeface="Segoe UI Black" panose="020B0A02040204020203" pitchFamily="34" charset="0"/>
                <a:ea typeface="Segoe UI Black" panose="020B0A02040204020203" pitchFamily="34" charset="0"/>
              </a:rPr>
              <a:t>5</a:t>
            </a:r>
            <a:endParaRPr lang="en-US" sz="2400" dirty="0">
              <a:solidFill>
                <a:schemeClr val="accent2"/>
              </a:solidFill>
            </a:endParaRPr>
          </a:p>
        </p:txBody>
      </p:sp>
      <p:pic>
        <p:nvPicPr>
          <p:cNvPr id="16" name="Picture 15">
            <a:extLst>
              <a:ext uri="{FF2B5EF4-FFF2-40B4-BE49-F238E27FC236}">
                <a16:creationId xmlns:a16="http://schemas.microsoft.com/office/drawing/2014/main" id="{59940EA4-825F-7B1D-630A-DC5A71D80460}"/>
              </a:ext>
            </a:extLst>
          </p:cNvPr>
          <p:cNvPicPr>
            <a:picLocks noChangeAspect="1"/>
          </p:cNvPicPr>
          <p:nvPr/>
        </p:nvPicPr>
        <p:blipFill>
          <a:blip r:embed="rId4"/>
          <a:stretch>
            <a:fillRect/>
          </a:stretch>
        </p:blipFill>
        <p:spPr>
          <a:xfrm>
            <a:off x="151373" y="1259448"/>
            <a:ext cx="3668334" cy="2825893"/>
          </a:xfrm>
          <a:prstGeom prst="rect">
            <a:avLst/>
          </a:prstGeom>
        </p:spPr>
      </p:pic>
    </p:spTree>
    <p:extLst>
      <p:ext uri="{BB962C8B-B14F-4D97-AF65-F5344CB8AC3E}">
        <p14:creationId xmlns:p14="http://schemas.microsoft.com/office/powerpoint/2010/main" val="342087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6C2F28-39DA-D9F9-CB34-902DC14F751B}"/>
              </a:ext>
            </a:extLst>
          </p:cNvPr>
          <p:cNvSpPr>
            <a:spLocks noGrp="1" noRot="1" noMove="1" noResize="1" noEditPoints="1" noAdjustHandles="1" noChangeArrowheads="1" noChangeShapeType="1"/>
          </p:cNvSpPr>
          <p:nvPr/>
        </p:nvSpPr>
        <p:spPr>
          <a:xfrm rot="21600000">
            <a:off x="0" y="6217920"/>
            <a:ext cx="7772400" cy="384048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885397-A548-A6B6-2F91-166AC8B6F87B}"/>
              </a:ext>
            </a:extLst>
          </p:cNvPr>
          <p:cNvSpPr>
            <a:spLocks noGrp="1" noRot="1" noMove="1" noResize="1" noEditPoints="1" noAdjustHandles="1" noChangeArrowheads="1" noChangeShapeType="1"/>
          </p:cNvSpPr>
          <p:nvPr/>
        </p:nvSpPr>
        <p:spPr>
          <a:xfrm>
            <a:off x="0" y="0"/>
            <a:ext cx="101600" cy="100584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4B219-8EA3-8A1C-E268-3901BA277C3A}"/>
              </a:ext>
            </a:extLst>
          </p:cNvPr>
          <p:cNvSpPr txBox="1">
            <a:spLocks noGrp="1" noRot="1" noMove="1" noResize="1" noEditPoints="1" noAdjustHandles="1" noChangeArrowheads="1" noChangeShapeType="1"/>
          </p:cNvSpPr>
          <p:nvPr/>
        </p:nvSpPr>
        <p:spPr>
          <a:xfrm>
            <a:off x="304800" y="238760"/>
            <a:ext cx="6888222"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472C4">
                    <a:lumMod val="50000"/>
                  </a:srgbClr>
                </a:solidFill>
                <a:effectLst/>
                <a:uLnTx/>
                <a:uFillTx/>
                <a:latin typeface="Segoe UI Black" panose="020B0A02040204020203" pitchFamily="34" charset="0"/>
                <a:ea typeface="Segoe UI Black" panose="020B0A02040204020203" pitchFamily="34" charset="0"/>
                <a:cs typeface="+mn-cs"/>
              </a:rPr>
              <a:t>Design and Manufacturing Laboratory Technical Reports </a:t>
            </a:r>
            <a:r>
              <a:rPr kumimoji="0" lang="en-US" sz="1600" b="0" i="0" u="none" strike="noStrike" kern="1200" cap="none" spc="0" normalizeH="0" baseline="0" noProof="0" dirty="0">
                <a:ln>
                  <a:noFill/>
                </a:ln>
                <a:solidFill>
                  <a:srgbClr val="4472C4">
                    <a:lumMod val="50000"/>
                  </a:srgbClr>
                </a:solidFill>
                <a:effectLst/>
                <a:uLnTx/>
                <a:uFillTx/>
                <a:latin typeface="Segoe UI Black" panose="020B0A02040204020203" pitchFamily="34" charset="0"/>
                <a:ea typeface="Segoe UI Black" panose="020B0A02040204020203" pitchFamily="34" charset="0"/>
                <a:cs typeface="+mn-cs"/>
              </a:rPr>
              <a:t>(Fall 2023)</a:t>
            </a:r>
            <a:endParaRPr kumimoji="0" lang="en-US" sz="2400" b="0" i="0" u="none" strike="noStrike" kern="1200" cap="none" spc="0" normalizeH="0" baseline="0" noProof="0" dirty="0">
              <a:ln>
                <a:noFill/>
              </a:ln>
              <a:solidFill>
                <a:srgbClr val="4472C4">
                  <a:lumMod val="50000"/>
                </a:srgbClr>
              </a:solidFill>
              <a:effectLst/>
              <a:uLnTx/>
              <a:uFillTx/>
              <a:latin typeface="Segoe UI Black" panose="020B0A02040204020203" pitchFamily="34" charset="0"/>
              <a:ea typeface="Segoe UI Black" panose="020B0A02040204020203" pitchFamily="34" charset="0"/>
              <a:cs typeface="+mn-cs"/>
            </a:endParaRPr>
          </a:p>
        </p:txBody>
      </p:sp>
      <p:sp>
        <p:nvSpPr>
          <p:cNvPr id="10" name="TextBox 9">
            <a:extLst>
              <a:ext uri="{FF2B5EF4-FFF2-40B4-BE49-F238E27FC236}">
                <a16:creationId xmlns:a16="http://schemas.microsoft.com/office/drawing/2014/main" id="{EB5BF823-DC66-39C7-A158-5622F6753CBF}"/>
              </a:ext>
            </a:extLst>
          </p:cNvPr>
          <p:cNvSpPr txBox="1">
            <a:spLocks noGrp="1" noRot="1" noMove="1" noResize="1" noEditPoints="1" noAdjustHandles="1" noChangeArrowheads="1" noChangeShapeType="1"/>
          </p:cNvSpPr>
          <p:nvPr/>
        </p:nvSpPr>
        <p:spPr>
          <a:xfrm>
            <a:off x="219918" y="6398367"/>
            <a:ext cx="7459884" cy="3416320"/>
          </a:xfrm>
          <a:prstGeom prst="rect">
            <a:avLst/>
          </a:prstGeom>
          <a:noFill/>
        </p:spPr>
        <p:txBody>
          <a:bodyPr wrap="square" rtlCol="0">
            <a:spAutoFit/>
          </a:bodyPr>
          <a:lstStyle/>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Objective: Design a novel mechanism that does not use gears or belts to transfer power from the Air Engine flywheel to a cutting blade. </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Process: I designed a reciprocating radial slicer that relied on a two-bar linkage and created dimensioned sketches for each functional part. Manufacturing Inspection Records and </a:t>
            </a:r>
            <a:r>
              <a:rPr lang="en-US" dirty="0" err="1">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toleranced</a:t>
            </a:r>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 Engineering Drawings were created for each part. Finally, detailed manufacturing instructions were created for each part.</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Results: I learned how engineering processes are documented and conveyed to machinists, quality control, and assembly. Cost was also a factor, and I learned to keep raw stock sizes in mind when designing. </a:t>
            </a:r>
          </a:p>
        </p:txBody>
      </p:sp>
      <p:pic>
        <p:nvPicPr>
          <p:cNvPr id="9" name="Picture 8">
            <a:extLst>
              <a:ext uri="{FF2B5EF4-FFF2-40B4-BE49-F238E27FC236}">
                <a16:creationId xmlns:a16="http://schemas.microsoft.com/office/drawing/2014/main" id="{0AB52EE4-9B7C-522F-B788-22BDDE82E4A5}"/>
              </a:ext>
            </a:extLst>
          </p:cNvPr>
          <p:cNvPicPr>
            <a:picLocks noChangeAspect="1"/>
          </p:cNvPicPr>
          <p:nvPr/>
        </p:nvPicPr>
        <p:blipFill>
          <a:blip r:embed="rId2"/>
          <a:stretch>
            <a:fillRect/>
          </a:stretch>
        </p:blipFill>
        <p:spPr>
          <a:xfrm>
            <a:off x="4212297" y="1192867"/>
            <a:ext cx="3064324" cy="2974559"/>
          </a:xfrm>
          <a:prstGeom prst="rect">
            <a:avLst/>
          </a:prstGeom>
        </p:spPr>
      </p:pic>
      <p:pic>
        <p:nvPicPr>
          <p:cNvPr id="4" name="Picture 3">
            <a:extLst>
              <a:ext uri="{FF2B5EF4-FFF2-40B4-BE49-F238E27FC236}">
                <a16:creationId xmlns:a16="http://schemas.microsoft.com/office/drawing/2014/main" id="{4B1F2F33-4714-885E-0092-E7170A270415}"/>
              </a:ext>
            </a:extLst>
          </p:cNvPr>
          <p:cNvPicPr>
            <a:picLocks noChangeAspect="1"/>
          </p:cNvPicPr>
          <p:nvPr/>
        </p:nvPicPr>
        <p:blipFill>
          <a:blip r:embed="rId3"/>
          <a:stretch>
            <a:fillRect/>
          </a:stretch>
        </p:blipFill>
        <p:spPr>
          <a:xfrm>
            <a:off x="561294" y="1244682"/>
            <a:ext cx="3213806" cy="2492165"/>
          </a:xfrm>
          <a:prstGeom prst="rect">
            <a:avLst/>
          </a:prstGeom>
        </p:spPr>
      </p:pic>
      <p:pic>
        <p:nvPicPr>
          <p:cNvPr id="12" name="Picture 11">
            <a:extLst>
              <a:ext uri="{FF2B5EF4-FFF2-40B4-BE49-F238E27FC236}">
                <a16:creationId xmlns:a16="http://schemas.microsoft.com/office/drawing/2014/main" id="{F7AE0FB8-3742-BF04-1783-FF46A4D3051D}"/>
              </a:ext>
            </a:extLst>
          </p:cNvPr>
          <p:cNvPicPr>
            <a:picLocks noChangeAspect="1"/>
          </p:cNvPicPr>
          <p:nvPr/>
        </p:nvPicPr>
        <p:blipFill>
          <a:blip r:embed="rId4"/>
          <a:stretch>
            <a:fillRect/>
          </a:stretch>
        </p:blipFill>
        <p:spPr>
          <a:xfrm>
            <a:off x="4620768" y="4278431"/>
            <a:ext cx="2307078" cy="1828482"/>
          </a:xfrm>
          <a:prstGeom prst="rect">
            <a:avLst/>
          </a:prstGeom>
        </p:spPr>
      </p:pic>
      <p:sp>
        <p:nvSpPr>
          <p:cNvPr id="15" name="TextBox 14">
            <a:extLst>
              <a:ext uri="{FF2B5EF4-FFF2-40B4-BE49-F238E27FC236}">
                <a16:creationId xmlns:a16="http://schemas.microsoft.com/office/drawing/2014/main" id="{DF246462-63AC-5047-88D1-91A04140234F}"/>
              </a:ext>
            </a:extLst>
          </p:cNvPr>
          <p:cNvSpPr txBox="1">
            <a:spLocks noGrp="1" noRot="1" noMove="1" noResize="1" noEditPoints="1" noAdjustHandles="1" noChangeArrowheads="1" noChangeShapeType="1"/>
          </p:cNvSpPr>
          <p:nvPr/>
        </p:nvSpPr>
        <p:spPr>
          <a:xfrm>
            <a:off x="7234178" y="71588"/>
            <a:ext cx="466844" cy="461665"/>
          </a:xfrm>
          <a:prstGeom prst="rect">
            <a:avLst/>
          </a:prstGeom>
          <a:noFill/>
        </p:spPr>
        <p:txBody>
          <a:bodyPr wrap="square" rtlCol="0">
            <a:spAutoFit/>
          </a:bodyPr>
          <a:lstStyle/>
          <a:p>
            <a:pPr algn="ctr"/>
            <a:r>
              <a:rPr lang="en-US" sz="2400" dirty="0">
                <a:solidFill>
                  <a:schemeClr val="accent2"/>
                </a:solidFill>
                <a:latin typeface="Segoe UI Black" panose="020B0A02040204020203" pitchFamily="34" charset="0"/>
                <a:ea typeface="Segoe UI Black" panose="020B0A02040204020203" pitchFamily="34" charset="0"/>
              </a:rPr>
              <a:t>6</a:t>
            </a:r>
            <a:endParaRPr lang="en-US" sz="2400" dirty="0">
              <a:solidFill>
                <a:schemeClr val="accent2"/>
              </a:solidFill>
            </a:endParaRPr>
          </a:p>
        </p:txBody>
      </p:sp>
      <p:pic>
        <p:nvPicPr>
          <p:cNvPr id="17" name="Picture 16">
            <a:extLst>
              <a:ext uri="{FF2B5EF4-FFF2-40B4-BE49-F238E27FC236}">
                <a16:creationId xmlns:a16="http://schemas.microsoft.com/office/drawing/2014/main" id="{B701ECEB-D8FB-D9EB-4420-6D84DDFF616B}"/>
              </a:ext>
            </a:extLst>
          </p:cNvPr>
          <p:cNvPicPr>
            <a:picLocks noChangeAspect="1"/>
          </p:cNvPicPr>
          <p:nvPr/>
        </p:nvPicPr>
        <p:blipFill>
          <a:blip r:embed="rId5"/>
          <a:stretch>
            <a:fillRect/>
          </a:stretch>
        </p:blipFill>
        <p:spPr>
          <a:xfrm>
            <a:off x="412913" y="3991051"/>
            <a:ext cx="3691271" cy="1972663"/>
          </a:xfrm>
          <a:prstGeom prst="rect">
            <a:avLst/>
          </a:prstGeom>
        </p:spPr>
      </p:pic>
    </p:spTree>
    <p:extLst>
      <p:ext uri="{BB962C8B-B14F-4D97-AF65-F5344CB8AC3E}">
        <p14:creationId xmlns:p14="http://schemas.microsoft.com/office/powerpoint/2010/main" val="197128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6C2F28-39DA-D9F9-CB34-902DC14F751B}"/>
              </a:ext>
            </a:extLst>
          </p:cNvPr>
          <p:cNvSpPr>
            <a:spLocks noGrp="1" noRot="1" noMove="1" noResize="1" noEditPoints="1" noAdjustHandles="1" noChangeArrowheads="1" noChangeShapeType="1"/>
          </p:cNvSpPr>
          <p:nvPr/>
        </p:nvSpPr>
        <p:spPr>
          <a:xfrm rot="21600000">
            <a:off x="0" y="6217920"/>
            <a:ext cx="7772400" cy="384048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885397-A548-A6B6-2F91-166AC8B6F87B}"/>
              </a:ext>
            </a:extLst>
          </p:cNvPr>
          <p:cNvSpPr>
            <a:spLocks noGrp="1" noRot="1" noMove="1" noResize="1" noEditPoints="1" noAdjustHandles="1" noChangeArrowheads="1" noChangeShapeType="1"/>
          </p:cNvSpPr>
          <p:nvPr/>
        </p:nvSpPr>
        <p:spPr>
          <a:xfrm>
            <a:off x="0" y="0"/>
            <a:ext cx="101600" cy="100584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4B219-8EA3-8A1C-E268-3901BA277C3A}"/>
              </a:ext>
            </a:extLst>
          </p:cNvPr>
          <p:cNvSpPr txBox="1">
            <a:spLocks noGrp="1" noRot="1" noMove="1" noResize="1" noEditPoints="1" noAdjustHandles="1" noChangeArrowheads="1" noChangeShapeType="1"/>
          </p:cNvSpPr>
          <p:nvPr/>
        </p:nvSpPr>
        <p:spPr>
          <a:xfrm>
            <a:off x="304799" y="238760"/>
            <a:ext cx="6651585" cy="523220"/>
          </a:xfrm>
          <a:prstGeom prst="rect">
            <a:avLst/>
          </a:prstGeom>
          <a:noFill/>
        </p:spPr>
        <p:txBody>
          <a:bodyPr wrap="square" rtlCol="0">
            <a:spAutoFit/>
          </a:bodyPr>
          <a:lstStyle/>
          <a:p>
            <a:r>
              <a:rPr lang="en-US" sz="2800" dirty="0">
                <a:solidFill>
                  <a:schemeClr val="accent1">
                    <a:lumMod val="50000"/>
                  </a:schemeClr>
                </a:solidFill>
                <a:latin typeface="Segoe UI Black" panose="020B0A02040204020203" pitchFamily="34" charset="0"/>
                <a:ea typeface="Segoe UI Black" panose="020B0A02040204020203" pitchFamily="34" charset="0"/>
              </a:rPr>
              <a:t>Autonomous Vehicles Class </a:t>
            </a:r>
            <a:r>
              <a:rPr kumimoji="0" lang="en-US" sz="1600" b="0" i="0" u="none" strike="noStrike" kern="1200" cap="none" spc="0" normalizeH="0" baseline="0" noProof="0" dirty="0">
                <a:ln>
                  <a:noFill/>
                </a:ln>
                <a:solidFill>
                  <a:srgbClr val="4472C4">
                    <a:lumMod val="50000"/>
                  </a:srgbClr>
                </a:solidFill>
                <a:effectLst/>
                <a:uLnTx/>
                <a:uFillTx/>
                <a:latin typeface="Segoe UI Black" panose="020B0A02040204020203" pitchFamily="34" charset="0"/>
                <a:ea typeface="Segoe UI Black" panose="020B0A02040204020203" pitchFamily="34" charset="0"/>
                <a:cs typeface="+mn-cs"/>
              </a:rPr>
              <a:t>(</a:t>
            </a:r>
            <a:r>
              <a:rPr lang="en-US" sz="1600" dirty="0">
                <a:solidFill>
                  <a:srgbClr val="4472C4">
                    <a:lumMod val="50000"/>
                  </a:srgbClr>
                </a:solidFill>
                <a:latin typeface="Segoe UI Black" panose="020B0A02040204020203" pitchFamily="34" charset="0"/>
                <a:ea typeface="Segoe UI Black" panose="020B0A02040204020203" pitchFamily="34" charset="0"/>
              </a:rPr>
              <a:t>Fall 2023</a:t>
            </a:r>
            <a:r>
              <a:rPr kumimoji="0" lang="en-US" sz="1600" b="0" i="0" u="none" strike="noStrike" kern="1200" cap="none" spc="0" normalizeH="0" baseline="0" noProof="0" dirty="0">
                <a:ln>
                  <a:noFill/>
                </a:ln>
                <a:solidFill>
                  <a:srgbClr val="4472C4">
                    <a:lumMod val="50000"/>
                  </a:srgbClr>
                </a:solidFill>
                <a:effectLst/>
                <a:uLnTx/>
                <a:uFillTx/>
                <a:latin typeface="Segoe UI Black" panose="020B0A02040204020203" pitchFamily="34" charset="0"/>
                <a:ea typeface="Segoe UI Black" panose="020B0A02040204020203" pitchFamily="34" charset="0"/>
                <a:cs typeface="+mn-cs"/>
              </a:rPr>
              <a:t>)</a:t>
            </a:r>
            <a:endParaRPr lang="en-US" sz="2400" dirty="0">
              <a:solidFill>
                <a:schemeClr val="accent1">
                  <a:lumMod val="50000"/>
                </a:schemeClr>
              </a:solidFill>
              <a:latin typeface="Segoe UI Black" panose="020B0A02040204020203" pitchFamily="34" charset="0"/>
              <a:ea typeface="Segoe UI Black" panose="020B0A02040204020203" pitchFamily="34" charset="0"/>
            </a:endParaRPr>
          </a:p>
        </p:txBody>
      </p:sp>
      <p:sp>
        <p:nvSpPr>
          <p:cNvPr id="10" name="TextBox 9">
            <a:extLst>
              <a:ext uri="{FF2B5EF4-FFF2-40B4-BE49-F238E27FC236}">
                <a16:creationId xmlns:a16="http://schemas.microsoft.com/office/drawing/2014/main" id="{EB5BF823-DC66-39C7-A158-5622F6753CBF}"/>
              </a:ext>
            </a:extLst>
          </p:cNvPr>
          <p:cNvSpPr txBox="1">
            <a:spLocks noGrp="1" noRot="1" noMove="1" noResize="1" noEditPoints="1" noAdjustHandles="1" noChangeArrowheads="1" noChangeShapeType="1"/>
          </p:cNvSpPr>
          <p:nvPr/>
        </p:nvSpPr>
        <p:spPr>
          <a:xfrm>
            <a:off x="219918" y="6398367"/>
            <a:ext cx="7459884" cy="3416320"/>
          </a:xfrm>
          <a:prstGeom prst="rect">
            <a:avLst/>
          </a:prstGeom>
          <a:noFill/>
        </p:spPr>
        <p:txBody>
          <a:bodyPr wrap="square" rtlCol="0">
            <a:spAutoFit/>
          </a:bodyPr>
          <a:lstStyle/>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Background: This was a technical elective I took that focused on learning how autonomous vehicles navigate in the real world. Shoebox-sized wheeled robots were used. They were equipped with GPS and LIDAR sensors.</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One of the major assignments was getting the robot to travel along a predefined path. The top two images are results of testing my implementation of various waypoint following algorithms along a simulated path. I opted to use a Stanley controller. The lower 3 images show route planning. I selected UTM points from Google Earth and learned how to turn a list of waypoints into a smooth path for the robot to follow.</a:t>
            </a:r>
          </a:p>
        </p:txBody>
      </p:sp>
      <p:sp>
        <p:nvSpPr>
          <p:cNvPr id="4" name="TextBox 3">
            <a:extLst>
              <a:ext uri="{FF2B5EF4-FFF2-40B4-BE49-F238E27FC236}">
                <a16:creationId xmlns:a16="http://schemas.microsoft.com/office/drawing/2014/main" id="{C235F4AC-87A1-2D58-F688-865042CDC900}"/>
              </a:ext>
            </a:extLst>
          </p:cNvPr>
          <p:cNvSpPr txBox="1">
            <a:spLocks noGrp="1" noRot="1" noMove="1" noResize="1" noEditPoints="1" noAdjustHandles="1" noChangeArrowheads="1" noChangeShapeType="1"/>
          </p:cNvSpPr>
          <p:nvPr/>
        </p:nvSpPr>
        <p:spPr>
          <a:xfrm>
            <a:off x="7234178" y="71588"/>
            <a:ext cx="466844" cy="461665"/>
          </a:xfrm>
          <a:prstGeom prst="rect">
            <a:avLst/>
          </a:prstGeom>
          <a:noFill/>
        </p:spPr>
        <p:txBody>
          <a:bodyPr wrap="square" rtlCol="0">
            <a:spAutoFit/>
          </a:bodyPr>
          <a:lstStyle/>
          <a:p>
            <a:pPr algn="ctr"/>
            <a:r>
              <a:rPr lang="en-US" sz="2400" dirty="0">
                <a:solidFill>
                  <a:schemeClr val="accent2"/>
                </a:solidFill>
                <a:latin typeface="Segoe UI Black" panose="020B0A02040204020203" pitchFamily="34" charset="0"/>
                <a:ea typeface="Segoe UI Black" panose="020B0A02040204020203" pitchFamily="34" charset="0"/>
              </a:rPr>
              <a:t>7</a:t>
            </a:r>
            <a:endParaRPr lang="en-US" sz="2400" dirty="0">
              <a:solidFill>
                <a:schemeClr val="accent2"/>
              </a:solidFill>
            </a:endParaRPr>
          </a:p>
        </p:txBody>
      </p:sp>
      <p:pic>
        <p:nvPicPr>
          <p:cNvPr id="9" name="Picture 8">
            <a:extLst>
              <a:ext uri="{FF2B5EF4-FFF2-40B4-BE49-F238E27FC236}">
                <a16:creationId xmlns:a16="http://schemas.microsoft.com/office/drawing/2014/main" id="{0DF8F3B6-0DAD-0482-B455-549B9140BABC}"/>
              </a:ext>
            </a:extLst>
          </p:cNvPr>
          <p:cNvPicPr>
            <a:picLocks noChangeAspect="1"/>
          </p:cNvPicPr>
          <p:nvPr/>
        </p:nvPicPr>
        <p:blipFill>
          <a:blip r:embed="rId2"/>
          <a:stretch>
            <a:fillRect/>
          </a:stretch>
        </p:blipFill>
        <p:spPr>
          <a:xfrm>
            <a:off x="4004837" y="858671"/>
            <a:ext cx="3696185" cy="1841999"/>
          </a:xfrm>
          <a:prstGeom prst="rect">
            <a:avLst/>
          </a:prstGeom>
        </p:spPr>
      </p:pic>
      <p:pic>
        <p:nvPicPr>
          <p:cNvPr id="12" name="Picture 11" descr="A graph with lines and numbers&#10;&#10;Description automatically generated">
            <a:extLst>
              <a:ext uri="{FF2B5EF4-FFF2-40B4-BE49-F238E27FC236}">
                <a16:creationId xmlns:a16="http://schemas.microsoft.com/office/drawing/2014/main" id="{0B77CB3A-EED9-27EE-553D-B6BC3F5F7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29" y="1224563"/>
            <a:ext cx="4075540" cy="261591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603F1E8-0C17-9B6E-CF2B-88BBB8743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6482" y="4134073"/>
            <a:ext cx="2286000" cy="1933433"/>
          </a:xfrm>
          <a:prstGeom prst="rect">
            <a:avLst/>
          </a:prstGeom>
        </p:spPr>
      </p:pic>
      <p:pic>
        <p:nvPicPr>
          <p:cNvPr id="16" name="Picture 15" descr="A screen shot of a graph&#10;&#10;Description automatically generated">
            <a:extLst>
              <a:ext uri="{FF2B5EF4-FFF2-40B4-BE49-F238E27FC236}">
                <a16:creationId xmlns:a16="http://schemas.microsoft.com/office/drawing/2014/main" id="{E05D0C2A-286A-927D-B03B-D3E6B0181C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4142587"/>
            <a:ext cx="2286000" cy="193343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6D52B3E8-6455-EA17-495D-0FD6C61F7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918" y="4141383"/>
            <a:ext cx="2286000" cy="1934636"/>
          </a:xfrm>
          <a:prstGeom prst="rect">
            <a:avLst/>
          </a:prstGeom>
        </p:spPr>
      </p:pic>
    </p:spTree>
    <p:extLst>
      <p:ext uri="{BB962C8B-B14F-4D97-AF65-F5344CB8AC3E}">
        <p14:creationId xmlns:p14="http://schemas.microsoft.com/office/powerpoint/2010/main" val="1306769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6C2F28-39DA-D9F9-CB34-902DC14F751B}"/>
              </a:ext>
            </a:extLst>
          </p:cNvPr>
          <p:cNvSpPr>
            <a:spLocks noGrp="1" noRot="1" noMove="1" noResize="1" noEditPoints="1" noAdjustHandles="1" noChangeArrowheads="1" noChangeShapeType="1"/>
          </p:cNvSpPr>
          <p:nvPr/>
        </p:nvSpPr>
        <p:spPr>
          <a:xfrm rot="21600000">
            <a:off x="0" y="6217920"/>
            <a:ext cx="7772400" cy="384048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885397-A548-A6B6-2F91-166AC8B6F87B}"/>
              </a:ext>
            </a:extLst>
          </p:cNvPr>
          <p:cNvSpPr>
            <a:spLocks noGrp="1" noRot="1" noMove="1" noResize="1" noEditPoints="1" noAdjustHandles="1" noChangeArrowheads="1" noChangeShapeType="1"/>
          </p:cNvSpPr>
          <p:nvPr/>
        </p:nvSpPr>
        <p:spPr>
          <a:xfrm>
            <a:off x="0" y="0"/>
            <a:ext cx="101600" cy="100584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4B219-8EA3-8A1C-E268-3901BA277C3A}"/>
              </a:ext>
            </a:extLst>
          </p:cNvPr>
          <p:cNvSpPr txBox="1">
            <a:spLocks noGrp="1" noRot="1" noMove="1" noResize="1" noEditPoints="1" noAdjustHandles="1" noChangeArrowheads="1" noChangeShapeType="1"/>
          </p:cNvSpPr>
          <p:nvPr/>
        </p:nvSpPr>
        <p:spPr>
          <a:xfrm>
            <a:off x="304800" y="238760"/>
            <a:ext cx="5974466" cy="523220"/>
          </a:xfrm>
          <a:prstGeom prst="rect">
            <a:avLst/>
          </a:prstGeom>
          <a:noFill/>
        </p:spPr>
        <p:txBody>
          <a:bodyPr wrap="square" rtlCol="0">
            <a:spAutoFit/>
          </a:bodyPr>
          <a:lstStyle/>
          <a:p>
            <a:r>
              <a:rPr lang="en-US" sz="2800" dirty="0">
                <a:solidFill>
                  <a:schemeClr val="accent1">
                    <a:lumMod val="50000"/>
                  </a:schemeClr>
                </a:solidFill>
                <a:latin typeface="Segoe UI Black" panose="020B0A02040204020203" pitchFamily="34" charset="0"/>
                <a:ea typeface="Segoe UI Black" panose="020B0A02040204020203" pitchFamily="34" charset="0"/>
              </a:rPr>
              <a:t>Title</a:t>
            </a:r>
            <a:endParaRPr lang="en-US" sz="2400" dirty="0">
              <a:solidFill>
                <a:schemeClr val="accent1">
                  <a:lumMod val="50000"/>
                </a:schemeClr>
              </a:solidFill>
              <a:latin typeface="Segoe UI Black" panose="020B0A02040204020203" pitchFamily="34" charset="0"/>
              <a:ea typeface="Segoe UI Black" panose="020B0A02040204020203" pitchFamily="34" charset="0"/>
            </a:endParaRPr>
          </a:p>
        </p:txBody>
      </p:sp>
      <p:sp>
        <p:nvSpPr>
          <p:cNvPr id="10" name="TextBox 9">
            <a:extLst>
              <a:ext uri="{FF2B5EF4-FFF2-40B4-BE49-F238E27FC236}">
                <a16:creationId xmlns:a16="http://schemas.microsoft.com/office/drawing/2014/main" id="{EB5BF823-DC66-39C7-A158-5622F6753CBF}"/>
              </a:ext>
            </a:extLst>
          </p:cNvPr>
          <p:cNvSpPr txBox="1">
            <a:spLocks noGrp="1" noRot="1" noMove="1" noResize="1" noEditPoints="1" noAdjustHandles="1" noChangeArrowheads="1" noChangeShapeType="1"/>
          </p:cNvSpPr>
          <p:nvPr/>
        </p:nvSpPr>
        <p:spPr>
          <a:xfrm>
            <a:off x="219918" y="6398367"/>
            <a:ext cx="7459884" cy="2585323"/>
          </a:xfrm>
          <a:prstGeom prst="rect">
            <a:avLst/>
          </a:prstGeom>
          <a:noFill/>
        </p:spPr>
        <p:txBody>
          <a:bodyPr wrap="square" rtlCol="0">
            <a:spAutoFit/>
          </a:bodyPr>
          <a:lstStyle/>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Background:</a:t>
            </a: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Design:</a:t>
            </a: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Problems:</a:t>
            </a: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Solution:</a:t>
            </a: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[comments]</a:t>
            </a:r>
          </a:p>
          <a:p>
            <a:endPar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endParaRP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Or</a:t>
            </a: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Background/Model/Results</a:t>
            </a:r>
          </a:p>
          <a:p>
            <a:r>
              <a:rPr lang="en-US" dirty="0">
                <a:solidFill>
                  <a:schemeClr val="bg1"/>
                </a:solidFill>
                <a:latin typeface="Segoe UI Semibold" panose="020B0702040204020203" pitchFamily="34" charset="0"/>
                <a:ea typeface="Cambria" panose="02040503050406030204" pitchFamily="18" charset="0"/>
                <a:cs typeface="Segoe UI Semibold" panose="020B0702040204020203" pitchFamily="34" charset="0"/>
              </a:rPr>
              <a:t>Goal/Description/Future Work</a:t>
            </a:r>
          </a:p>
        </p:txBody>
      </p:sp>
      <p:sp>
        <p:nvSpPr>
          <p:cNvPr id="2" name="TextBox 1">
            <a:extLst>
              <a:ext uri="{FF2B5EF4-FFF2-40B4-BE49-F238E27FC236}">
                <a16:creationId xmlns:a16="http://schemas.microsoft.com/office/drawing/2014/main" id="{380C051F-3450-8142-0973-6254A2EFCE6B}"/>
              </a:ext>
            </a:extLst>
          </p:cNvPr>
          <p:cNvSpPr txBox="1">
            <a:spLocks noGrp="1" noRot="1" noMove="1" noResize="1" noEditPoints="1" noAdjustHandles="1" noChangeArrowheads="1" noChangeShapeType="1"/>
          </p:cNvSpPr>
          <p:nvPr/>
        </p:nvSpPr>
        <p:spPr>
          <a:xfrm>
            <a:off x="7234178" y="71588"/>
            <a:ext cx="466844" cy="461665"/>
          </a:xfrm>
          <a:prstGeom prst="rect">
            <a:avLst/>
          </a:prstGeom>
          <a:noFill/>
        </p:spPr>
        <p:txBody>
          <a:bodyPr wrap="square" rtlCol="0">
            <a:spAutoFit/>
          </a:bodyPr>
          <a:lstStyle/>
          <a:p>
            <a:pPr algn="ctr"/>
            <a:r>
              <a:rPr lang="en-US" sz="2400" dirty="0">
                <a:solidFill>
                  <a:schemeClr val="accent2"/>
                </a:solidFill>
                <a:latin typeface="Segoe UI Black" panose="020B0A02040204020203" pitchFamily="34" charset="0"/>
                <a:ea typeface="Segoe UI Black" panose="020B0A02040204020203" pitchFamily="34" charset="0"/>
              </a:rPr>
              <a:t>#</a:t>
            </a:r>
            <a:endParaRPr lang="en-US" sz="2400" dirty="0">
              <a:solidFill>
                <a:schemeClr val="accent2"/>
              </a:solidFill>
            </a:endParaRPr>
          </a:p>
        </p:txBody>
      </p:sp>
    </p:spTree>
    <p:extLst>
      <p:ext uri="{BB962C8B-B14F-4D97-AF65-F5344CB8AC3E}">
        <p14:creationId xmlns:p14="http://schemas.microsoft.com/office/powerpoint/2010/main" val="35896453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779</TotalTime>
  <Words>910</Words>
  <Application>Microsoft Office PowerPoint</Application>
  <PresentationFormat>Custom</PresentationFormat>
  <Paragraphs>68</Paragraphs>
  <Slides>9</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Segoe UI Black</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Cross</dc:creator>
  <cp:lastModifiedBy>James Cross</cp:lastModifiedBy>
  <cp:revision>1</cp:revision>
  <dcterms:created xsi:type="dcterms:W3CDTF">2023-09-02T21:58:41Z</dcterms:created>
  <dcterms:modified xsi:type="dcterms:W3CDTF">2024-09-20T02:17:43Z</dcterms:modified>
</cp:coreProperties>
</file>